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48"/>
  </p:notesMasterIdLst>
  <p:sldIdLst>
    <p:sldId id="256" r:id="rId2"/>
    <p:sldId id="281" r:id="rId3"/>
    <p:sldId id="318" r:id="rId4"/>
    <p:sldId id="319" r:id="rId5"/>
    <p:sldId id="272" r:id="rId6"/>
    <p:sldId id="291" r:id="rId7"/>
    <p:sldId id="292" r:id="rId8"/>
    <p:sldId id="294" r:id="rId9"/>
    <p:sldId id="293" r:id="rId10"/>
    <p:sldId id="337" r:id="rId11"/>
    <p:sldId id="296" r:id="rId12"/>
    <p:sldId id="298" r:id="rId13"/>
    <p:sldId id="299" r:id="rId14"/>
    <p:sldId id="324" r:id="rId15"/>
    <p:sldId id="325" r:id="rId16"/>
    <p:sldId id="300" r:id="rId17"/>
    <p:sldId id="326" r:id="rId18"/>
    <p:sldId id="321" r:id="rId19"/>
    <p:sldId id="322" r:id="rId20"/>
    <p:sldId id="320" r:id="rId21"/>
    <p:sldId id="301" r:id="rId22"/>
    <p:sldId id="302" r:id="rId23"/>
    <p:sldId id="303" r:id="rId24"/>
    <p:sldId id="304" r:id="rId25"/>
    <p:sldId id="306" r:id="rId26"/>
    <p:sldId id="305" r:id="rId27"/>
    <p:sldId id="307" r:id="rId28"/>
    <p:sldId id="308" r:id="rId29"/>
    <p:sldId id="310" r:id="rId30"/>
    <p:sldId id="314" r:id="rId31"/>
    <p:sldId id="311" r:id="rId32"/>
    <p:sldId id="312" r:id="rId33"/>
    <p:sldId id="315" r:id="rId34"/>
    <p:sldId id="338" r:id="rId35"/>
    <p:sldId id="316" r:id="rId36"/>
    <p:sldId id="328" r:id="rId37"/>
    <p:sldId id="327" r:id="rId38"/>
    <p:sldId id="329" r:id="rId39"/>
    <p:sldId id="330" r:id="rId40"/>
    <p:sldId id="331" r:id="rId41"/>
    <p:sldId id="332" r:id="rId42"/>
    <p:sldId id="333" r:id="rId43"/>
    <p:sldId id="317" r:id="rId44"/>
    <p:sldId id="295" r:id="rId45"/>
    <p:sldId id="339" r:id="rId46"/>
    <p:sldId id="334"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89A7"/>
    <a:srgbClr val="1F6183"/>
    <a:srgbClr val="3ABAD4"/>
    <a:srgbClr val="3DBED6"/>
    <a:srgbClr val="63A0CC"/>
    <a:srgbClr val="266E8F"/>
    <a:srgbClr val="359DB9"/>
    <a:srgbClr val="0099CC"/>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FD4443E-F989-4FC4-A0C8-D5A2AF1F390B}" styleName="Koyu Stil 1 - Vurgu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Koyu Stil 1 - Vurgu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Koyu Stil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202B0CA-FC54-4496-8BCA-5EF66A818D29}" styleName="Koyu Stil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4660"/>
  </p:normalViewPr>
  <p:slideViewPr>
    <p:cSldViewPr snapToGrid="0">
      <p:cViewPr varScale="1">
        <p:scale>
          <a:sx n="65" d="100"/>
          <a:sy n="65" d="100"/>
        </p:scale>
        <p:origin x="716"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5344E2-1164-43AA-8D20-21A8C63F1D91}"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tr-TR"/>
        </a:p>
      </dgm:t>
    </dgm:pt>
    <dgm:pt modelId="{3A7A02AC-9CA9-4749-A047-B02A59C407E7}">
      <dgm:prSet phldrT="[Metin]"/>
      <dgm:spPr/>
      <dgm:t>
        <a:bodyPr/>
        <a:lstStyle/>
        <a:p>
          <a:r>
            <a:rPr lang="tr-TR" err="1" smtClean="0"/>
            <a:t>Mission-Vision</a:t>
          </a:r>
          <a:endParaRPr lang="tr-TR"/>
        </a:p>
      </dgm:t>
    </dgm:pt>
    <dgm:pt modelId="{6050C76C-34C8-4E81-AD5B-42E428178F34}" type="parTrans" cxnId="{78ED9A8C-F8D7-4D9C-A2B7-DE57196E1D87}">
      <dgm:prSet/>
      <dgm:spPr/>
      <dgm:t>
        <a:bodyPr/>
        <a:lstStyle/>
        <a:p>
          <a:endParaRPr lang="tr-TR"/>
        </a:p>
      </dgm:t>
    </dgm:pt>
    <dgm:pt modelId="{9EDAE89F-F307-4D51-B220-3EFD3D16A8B3}" type="sibTrans" cxnId="{78ED9A8C-F8D7-4D9C-A2B7-DE57196E1D87}">
      <dgm:prSet/>
      <dgm:spPr/>
      <dgm:t>
        <a:bodyPr/>
        <a:lstStyle/>
        <a:p>
          <a:endParaRPr lang="tr-TR"/>
        </a:p>
      </dgm:t>
    </dgm:pt>
    <dgm:pt modelId="{5C458CDD-7A73-4671-B055-90180B7DEF74}" type="asst">
      <dgm:prSet phldrT="[Metin]"/>
      <dgm:spPr/>
      <dgm:t>
        <a:bodyPr/>
        <a:lstStyle/>
        <a:p>
          <a:r>
            <a:rPr lang="tr-TR" smtClean="0"/>
            <a:t>Strategic </a:t>
          </a:r>
          <a:r>
            <a:rPr lang="tr-TR" err="1" smtClean="0"/>
            <a:t>Goals</a:t>
          </a:r>
          <a:endParaRPr lang="tr-TR"/>
        </a:p>
      </dgm:t>
    </dgm:pt>
    <dgm:pt modelId="{F3988372-A78F-4C56-942C-D44FC54167EA}" type="parTrans" cxnId="{9EDC289C-822D-4801-83C8-1815110D310E}">
      <dgm:prSet/>
      <dgm:spPr/>
      <dgm:t>
        <a:bodyPr/>
        <a:lstStyle/>
        <a:p>
          <a:endParaRPr lang="tr-TR"/>
        </a:p>
      </dgm:t>
    </dgm:pt>
    <dgm:pt modelId="{15F33D53-A03D-4E72-B6D0-82AC53F9F3AD}" type="sibTrans" cxnId="{9EDC289C-822D-4801-83C8-1815110D310E}">
      <dgm:prSet/>
      <dgm:spPr/>
      <dgm:t>
        <a:bodyPr/>
        <a:lstStyle/>
        <a:p>
          <a:endParaRPr lang="tr-TR"/>
        </a:p>
      </dgm:t>
    </dgm:pt>
    <dgm:pt modelId="{56868314-602F-48B7-A5C5-47179CC94341}">
      <dgm:prSet phldrT="[Metin]"/>
      <dgm:spPr/>
      <dgm:t>
        <a:bodyPr/>
        <a:lstStyle/>
        <a:p>
          <a:r>
            <a:rPr lang="tr-TR" err="1" smtClean="0"/>
            <a:t>Entity</a:t>
          </a:r>
          <a:r>
            <a:rPr lang="tr-TR" smtClean="0"/>
            <a:t> Level </a:t>
          </a:r>
          <a:r>
            <a:rPr lang="tr-TR" err="1" smtClean="0"/>
            <a:t>Objectives</a:t>
          </a:r>
          <a:endParaRPr lang="tr-TR"/>
        </a:p>
      </dgm:t>
    </dgm:pt>
    <dgm:pt modelId="{434EA84B-C43E-4C53-9F7A-38C722CC0E46}" type="parTrans" cxnId="{53154B03-E8E4-4319-8426-B30E2305158B}">
      <dgm:prSet/>
      <dgm:spPr/>
      <dgm:t>
        <a:bodyPr/>
        <a:lstStyle/>
        <a:p>
          <a:endParaRPr lang="tr-TR"/>
        </a:p>
      </dgm:t>
    </dgm:pt>
    <dgm:pt modelId="{7A75DD89-0B16-4D8B-A238-6F2B35351DDF}" type="sibTrans" cxnId="{53154B03-E8E4-4319-8426-B30E2305158B}">
      <dgm:prSet/>
      <dgm:spPr/>
      <dgm:t>
        <a:bodyPr/>
        <a:lstStyle/>
        <a:p>
          <a:endParaRPr lang="tr-TR"/>
        </a:p>
      </dgm:t>
    </dgm:pt>
    <dgm:pt modelId="{83DE18E5-F98B-4EBF-88B2-630DD7865CF8}">
      <dgm:prSet/>
      <dgm:spPr/>
      <dgm:t>
        <a:bodyPr/>
        <a:lstStyle/>
        <a:p>
          <a:r>
            <a:rPr lang="tr-TR" err="1" smtClean="0"/>
            <a:t>Compliance</a:t>
          </a:r>
          <a:r>
            <a:rPr lang="tr-TR" smtClean="0"/>
            <a:t> </a:t>
          </a:r>
          <a:r>
            <a:rPr lang="tr-TR" err="1" smtClean="0"/>
            <a:t>Objectives</a:t>
          </a:r>
          <a:endParaRPr lang="tr-TR"/>
        </a:p>
      </dgm:t>
    </dgm:pt>
    <dgm:pt modelId="{FD3D78C3-0E5F-46FA-9267-640317E3FA8F}" type="parTrans" cxnId="{62AE2084-4515-4B80-BE20-CE2F06316163}">
      <dgm:prSet/>
      <dgm:spPr/>
      <dgm:t>
        <a:bodyPr/>
        <a:lstStyle/>
        <a:p>
          <a:endParaRPr lang="tr-TR"/>
        </a:p>
      </dgm:t>
    </dgm:pt>
    <dgm:pt modelId="{A7B52AA3-7F60-4E92-90A1-9EC4F766AA8F}" type="sibTrans" cxnId="{62AE2084-4515-4B80-BE20-CE2F06316163}">
      <dgm:prSet/>
      <dgm:spPr/>
      <dgm:t>
        <a:bodyPr/>
        <a:lstStyle/>
        <a:p>
          <a:endParaRPr lang="tr-TR"/>
        </a:p>
      </dgm:t>
    </dgm:pt>
    <dgm:pt modelId="{F58F0E64-397B-4440-9631-0D949B092941}">
      <dgm:prSet/>
      <dgm:spPr/>
      <dgm:t>
        <a:bodyPr/>
        <a:lstStyle/>
        <a:p>
          <a:r>
            <a:rPr lang="tr-TR" smtClean="0"/>
            <a:t>Operations </a:t>
          </a:r>
          <a:r>
            <a:rPr lang="tr-TR" err="1" smtClean="0"/>
            <a:t>Objectives</a:t>
          </a:r>
          <a:endParaRPr lang="tr-TR"/>
        </a:p>
      </dgm:t>
    </dgm:pt>
    <dgm:pt modelId="{1F9EE7E6-325D-449A-8D9E-2347930FD3AE}" type="parTrans" cxnId="{885B2E09-4CB3-4A89-9A6B-A2DD951F8AD3}">
      <dgm:prSet/>
      <dgm:spPr/>
      <dgm:t>
        <a:bodyPr/>
        <a:lstStyle/>
        <a:p>
          <a:endParaRPr lang="tr-TR"/>
        </a:p>
      </dgm:t>
    </dgm:pt>
    <dgm:pt modelId="{E2B27E54-324A-4B64-8907-7A2B0E45011C}" type="sibTrans" cxnId="{885B2E09-4CB3-4A89-9A6B-A2DD951F8AD3}">
      <dgm:prSet/>
      <dgm:spPr/>
      <dgm:t>
        <a:bodyPr/>
        <a:lstStyle/>
        <a:p>
          <a:endParaRPr lang="tr-TR"/>
        </a:p>
      </dgm:t>
    </dgm:pt>
    <dgm:pt modelId="{93CCFE42-D27A-481D-AD42-C46CAC4C46F7}">
      <dgm:prSet/>
      <dgm:spPr/>
      <dgm:t>
        <a:bodyPr/>
        <a:lstStyle/>
        <a:p>
          <a:r>
            <a:rPr lang="tr-TR" err="1" smtClean="0"/>
            <a:t>Reporting</a:t>
          </a:r>
          <a:r>
            <a:rPr lang="tr-TR" smtClean="0"/>
            <a:t> </a:t>
          </a:r>
          <a:r>
            <a:rPr lang="tr-TR" err="1" smtClean="0"/>
            <a:t>Objectives</a:t>
          </a:r>
          <a:endParaRPr lang="tr-TR"/>
        </a:p>
      </dgm:t>
    </dgm:pt>
    <dgm:pt modelId="{F2C19CEA-EE70-4F91-9B67-085B849A1C6D}" type="parTrans" cxnId="{E268CE60-3941-43FB-AD10-D60E167EF28F}">
      <dgm:prSet/>
      <dgm:spPr/>
      <dgm:t>
        <a:bodyPr/>
        <a:lstStyle/>
        <a:p>
          <a:endParaRPr lang="tr-TR"/>
        </a:p>
      </dgm:t>
    </dgm:pt>
    <dgm:pt modelId="{1AD89283-5B21-4FA9-B327-BCAAC8BAD24E}" type="sibTrans" cxnId="{E268CE60-3941-43FB-AD10-D60E167EF28F}">
      <dgm:prSet/>
      <dgm:spPr/>
      <dgm:t>
        <a:bodyPr/>
        <a:lstStyle/>
        <a:p>
          <a:endParaRPr lang="tr-TR"/>
        </a:p>
      </dgm:t>
    </dgm:pt>
    <dgm:pt modelId="{6981D6BE-A8D6-4D52-9095-36C51587A0A2}">
      <dgm:prSet/>
      <dgm:spPr/>
      <dgm:t>
        <a:bodyPr/>
        <a:lstStyle/>
        <a:p>
          <a:r>
            <a:rPr lang="tr-TR" err="1" smtClean="0"/>
            <a:t>Sub-Objectives</a:t>
          </a:r>
          <a:endParaRPr lang="tr-TR"/>
        </a:p>
      </dgm:t>
    </dgm:pt>
    <dgm:pt modelId="{ADF6AFB8-61A9-488F-892C-78A87110A165}" type="parTrans" cxnId="{4BD7D604-B8C5-4E24-A520-A234B16F9B1F}">
      <dgm:prSet/>
      <dgm:spPr/>
      <dgm:t>
        <a:bodyPr/>
        <a:lstStyle/>
        <a:p>
          <a:endParaRPr lang="tr-TR"/>
        </a:p>
      </dgm:t>
    </dgm:pt>
    <dgm:pt modelId="{B165A925-9B42-46B0-9AF6-34B11F4D7B1B}" type="sibTrans" cxnId="{4BD7D604-B8C5-4E24-A520-A234B16F9B1F}">
      <dgm:prSet/>
      <dgm:spPr/>
      <dgm:t>
        <a:bodyPr/>
        <a:lstStyle/>
        <a:p>
          <a:endParaRPr lang="tr-TR"/>
        </a:p>
      </dgm:t>
    </dgm:pt>
    <dgm:pt modelId="{23EA9C45-3D01-4120-9628-2A760E87A4BC}">
      <dgm:prSet/>
      <dgm:spPr/>
      <dgm:t>
        <a:bodyPr/>
        <a:lstStyle/>
        <a:p>
          <a:r>
            <a:rPr lang="tr-TR" err="1" smtClean="0"/>
            <a:t>Sub-Objectives</a:t>
          </a:r>
          <a:endParaRPr lang="tr-TR"/>
        </a:p>
      </dgm:t>
    </dgm:pt>
    <dgm:pt modelId="{C8E76E1F-591A-4FD1-87EE-2A13CA7AC596}" type="parTrans" cxnId="{0624C620-06A3-408C-AE0A-349EC8112CE6}">
      <dgm:prSet/>
      <dgm:spPr/>
      <dgm:t>
        <a:bodyPr/>
        <a:lstStyle/>
        <a:p>
          <a:endParaRPr lang="tr-TR"/>
        </a:p>
      </dgm:t>
    </dgm:pt>
    <dgm:pt modelId="{196436DE-2C1D-4544-A2F3-7BF31DF995C8}" type="sibTrans" cxnId="{0624C620-06A3-408C-AE0A-349EC8112CE6}">
      <dgm:prSet/>
      <dgm:spPr/>
      <dgm:t>
        <a:bodyPr/>
        <a:lstStyle/>
        <a:p>
          <a:endParaRPr lang="tr-TR"/>
        </a:p>
      </dgm:t>
    </dgm:pt>
    <dgm:pt modelId="{903E9E95-B5AC-4220-8FE6-A42D82B923E9}">
      <dgm:prSet/>
      <dgm:spPr/>
      <dgm:t>
        <a:bodyPr/>
        <a:lstStyle/>
        <a:p>
          <a:r>
            <a:rPr lang="tr-TR" err="1" smtClean="0"/>
            <a:t>Sub-Objectives</a:t>
          </a:r>
          <a:endParaRPr lang="tr-TR"/>
        </a:p>
      </dgm:t>
    </dgm:pt>
    <dgm:pt modelId="{BA106EDB-C728-4CFB-83BD-17A2E72D3BC4}" type="parTrans" cxnId="{5BC99402-7295-4DF5-BBC9-570205DDBB1B}">
      <dgm:prSet/>
      <dgm:spPr/>
      <dgm:t>
        <a:bodyPr/>
        <a:lstStyle/>
        <a:p>
          <a:endParaRPr lang="tr-TR"/>
        </a:p>
      </dgm:t>
    </dgm:pt>
    <dgm:pt modelId="{9B9BB089-1DEA-4840-9988-2B0FEB969DEE}" type="sibTrans" cxnId="{5BC99402-7295-4DF5-BBC9-570205DDBB1B}">
      <dgm:prSet/>
      <dgm:spPr/>
      <dgm:t>
        <a:bodyPr/>
        <a:lstStyle/>
        <a:p>
          <a:endParaRPr lang="tr-TR"/>
        </a:p>
      </dgm:t>
    </dgm:pt>
    <dgm:pt modelId="{18DF6A56-52F5-4954-A287-87E70ABED894}" type="pres">
      <dgm:prSet presAssocID="{245344E2-1164-43AA-8D20-21A8C63F1D91}" presName="hierChild1" presStyleCnt="0">
        <dgm:presLayoutVars>
          <dgm:orgChart val="1"/>
          <dgm:chPref val="1"/>
          <dgm:dir/>
          <dgm:animOne val="branch"/>
          <dgm:animLvl val="lvl"/>
          <dgm:resizeHandles/>
        </dgm:presLayoutVars>
      </dgm:prSet>
      <dgm:spPr/>
      <dgm:t>
        <a:bodyPr/>
        <a:lstStyle/>
        <a:p>
          <a:endParaRPr lang="tr-TR"/>
        </a:p>
      </dgm:t>
    </dgm:pt>
    <dgm:pt modelId="{E6D0045B-C31E-455F-97DF-6E8F481E7C18}" type="pres">
      <dgm:prSet presAssocID="{3A7A02AC-9CA9-4749-A047-B02A59C407E7}" presName="hierRoot1" presStyleCnt="0">
        <dgm:presLayoutVars>
          <dgm:hierBranch val="init"/>
        </dgm:presLayoutVars>
      </dgm:prSet>
      <dgm:spPr/>
    </dgm:pt>
    <dgm:pt modelId="{FB49E988-1C79-4CF7-99DF-7956DF401287}" type="pres">
      <dgm:prSet presAssocID="{3A7A02AC-9CA9-4749-A047-B02A59C407E7}" presName="rootComposite1" presStyleCnt="0"/>
      <dgm:spPr/>
    </dgm:pt>
    <dgm:pt modelId="{9377E656-69A7-4319-B096-3F1C41576456}" type="pres">
      <dgm:prSet presAssocID="{3A7A02AC-9CA9-4749-A047-B02A59C407E7}" presName="rootText1" presStyleLbl="node0" presStyleIdx="0" presStyleCnt="1">
        <dgm:presLayoutVars>
          <dgm:chPref val="3"/>
        </dgm:presLayoutVars>
      </dgm:prSet>
      <dgm:spPr/>
      <dgm:t>
        <a:bodyPr/>
        <a:lstStyle/>
        <a:p>
          <a:endParaRPr lang="tr-TR"/>
        </a:p>
      </dgm:t>
    </dgm:pt>
    <dgm:pt modelId="{5E89E27E-6D3A-4FB8-BA5D-322D92BFAF09}" type="pres">
      <dgm:prSet presAssocID="{3A7A02AC-9CA9-4749-A047-B02A59C407E7}" presName="rootConnector1" presStyleLbl="node1" presStyleIdx="0" presStyleCnt="0"/>
      <dgm:spPr/>
      <dgm:t>
        <a:bodyPr/>
        <a:lstStyle/>
        <a:p>
          <a:endParaRPr lang="tr-TR"/>
        </a:p>
      </dgm:t>
    </dgm:pt>
    <dgm:pt modelId="{F8267BD7-5164-464D-8039-6C4DABF7A8AA}" type="pres">
      <dgm:prSet presAssocID="{3A7A02AC-9CA9-4749-A047-B02A59C407E7}" presName="hierChild2" presStyleCnt="0"/>
      <dgm:spPr/>
    </dgm:pt>
    <dgm:pt modelId="{56107EDC-0CC4-436A-B7E4-A04B44764755}" type="pres">
      <dgm:prSet presAssocID="{434EA84B-C43E-4C53-9F7A-38C722CC0E46}" presName="Name37" presStyleLbl="parChTrans1D2" presStyleIdx="0" presStyleCnt="2"/>
      <dgm:spPr/>
      <dgm:t>
        <a:bodyPr/>
        <a:lstStyle/>
        <a:p>
          <a:endParaRPr lang="tr-TR"/>
        </a:p>
      </dgm:t>
    </dgm:pt>
    <dgm:pt modelId="{7588D316-7E11-4F1F-8EA9-744E1C70D5CD}" type="pres">
      <dgm:prSet presAssocID="{56868314-602F-48B7-A5C5-47179CC94341}" presName="hierRoot2" presStyleCnt="0">
        <dgm:presLayoutVars>
          <dgm:hierBranch val="init"/>
        </dgm:presLayoutVars>
      </dgm:prSet>
      <dgm:spPr/>
    </dgm:pt>
    <dgm:pt modelId="{5283B92C-E8D3-4A75-BB54-790B356630B9}" type="pres">
      <dgm:prSet presAssocID="{56868314-602F-48B7-A5C5-47179CC94341}" presName="rootComposite" presStyleCnt="0"/>
      <dgm:spPr/>
    </dgm:pt>
    <dgm:pt modelId="{D3446277-E837-40BB-9B8D-8570A1CF0698}" type="pres">
      <dgm:prSet presAssocID="{56868314-602F-48B7-A5C5-47179CC94341}" presName="rootText" presStyleLbl="node2" presStyleIdx="0" presStyleCnt="1">
        <dgm:presLayoutVars>
          <dgm:chPref val="3"/>
        </dgm:presLayoutVars>
      </dgm:prSet>
      <dgm:spPr/>
      <dgm:t>
        <a:bodyPr/>
        <a:lstStyle/>
        <a:p>
          <a:endParaRPr lang="tr-TR"/>
        </a:p>
      </dgm:t>
    </dgm:pt>
    <dgm:pt modelId="{FD17F601-B95C-4522-8FA5-ADB450A88757}" type="pres">
      <dgm:prSet presAssocID="{56868314-602F-48B7-A5C5-47179CC94341}" presName="rootConnector" presStyleLbl="node2" presStyleIdx="0" presStyleCnt="1"/>
      <dgm:spPr/>
      <dgm:t>
        <a:bodyPr/>
        <a:lstStyle/>
        <a:p>
          <a:endParaRPr lang="tr-TR"/>
        </a:p>
      </dgm:t>
    </dgm:pt>
    <dgm:pt modelId="{97089703-6BBB-4750-B73F-0B2CD67785EC}" type="pres">
      <dgm:prSet presAssocID="{56868314-602F-48B7-A5C5-47179CC94341}" presName="hierChild4" presStyleCnt="0"/>
      <dgm:spPr/>
    </dgm:pt>
    <dgm:pt modelId="{8C651B80-9D1E-4384-B228-68F9153DF085}" type="pres">
      <dgm:prSet presAssocID="{FD3D78C3-0E5F-46FA-9267-640317E3FA8F}" presName="Name37" presStyleLbl="parChTrans1D3" presStyleIdx="0" presStyleCnt="3"/>
      <dgm:spPr/>
      <dgm:t>
        <a:bodyPr/>
        <a:lstStyle/>
        <a:p>
          <a:endParaRPr lang="tr-TR"/>
        </a:p>
      </dgm:t>
    </dgm:pt>
    <dgm:pt modelId="{6EC2DBED-5D26-4CD5-A164-9D19A929BE53}" type="pres">
      <dgm:prSet presAssocID="{83DE18E5-F98B-4EBF-88B2-630DD7865CF8}" presName="hierRoot2" presStyleCnt="0">
        <dgm:presLayoutVars>
          <dgm:hierBranch val="init"/>
        </dgm:presLayoutVars>
      </dgm:prSet>
      <dgm:spPr/>
    </dgm:pt>
    <dgm:pt modelId="{1EA53EC7-0355-4BDC-8906-97D9E04107D3}" type="pres">
      <dgm:prSet presAssocID="{83DE18E5-F98B-4EBF-88B2-630DD7865CF8}" presName="rootComposite" presStyleCnt="0"/>
      <dgm:spPr/>
    </dgm:pt>
    <dgm:pt modelId="{E0CC2E4F-F94E-45D4-A0E2-5A8B2EC700F1}" type="pres">
      <dgm:prSet presAssocID="{83DE18E5-F98B-4EBF-88B2-630DD7865CF8}" presName="rootText" presStyleLbl="node3" presStyleIdx="0" presStyleCnt="3" custLinFactX="19421" custLinFactNeighborX="100000" custLinFactNeighborY="-14863">
        <dgm:presLayoutVars>
          <dgm:chPref val="3"/>
        </dgm:presLayoutVars>
      </dgm:prSet>
      <dgm:spPr/>
      <dgm:t>
        <a:bodyPr/>
        <a:lstStyle/>
        <a:p>
          <a:endParaRPr lang="tr-TR"/>
        </a:p>
      </dgm:t>
    </dgm:pt>
    <dgm:pt modelId="{61534F4F-30C8-4E9D-8F83-53677053DC91}" type="pres">
      <dgm:prSet presAssocID="{83DE18E5-F98B-4EBF-88B2-630DD7865CF8}" presName="rootConnector" presStyleLbl="node3" presStyleIdx="0" presStyleCnt="3"/>
      <dgm:spPr/>
      <dgm:t>
        <a:bodyPr/>
        <a:lstStyle/>
        <a:p>
          <a:endParaRPr lang="tr-TR"/>
        </a:p>
      </dgm:t>
    </dgm:pt>
    <dgm:pt modelId="{4C16E50F-A0C1-434F-BE0E-8EAE7FA47B28}" type="pres">
      <dgm:prSet presAssocID="{83DE18E5-F98B-4EBF-88B2-630DD7865CF8}" presName="hierChild4" presStyleCnt="0"/>
      <dgm:spPr/>
    </dgm:pt>
    <dgm:pt modelId="{33E6293E-3CDA-43ED-881C-E00EB3620F81}" type="pres">
      <dgm:prSet presAssocID="{C8E76E1F-591A-4FD1-87EE-2A13CA7AC596}" presName="Name37" presStyleLbl="parChTrans1D4" presStyleIdx="0" presStyleCnt="3"/>
      <dgm:spPr/>
      <dgm:t>
        <a:bodyPr/>
        <a:lstStyle/>
        <a:p>
          <a:endParaRPr lang="tr-TR"/>
        </a:p>
      </dgm:t>
    </dgm:pt>
    <dgm:pt modelId="{9B2538E1-8474-4932-84AD-ED92F544252C}" type="pres">
      <dgm:prSet presAssocID="{23EA9C45-3D01-4120-9628-2A760E87A4BC}" presName="hierRoot2" presStyleCnt="0">
        <dgm:presLayoutVars>
          <dgm:hierBranch val="init"/>
        </dgm:presLayoutVars>
      </dgm:prSet>
      <dgm:spPr/>
    </dgm:pt>
    <dgm:pt modelId="{E08F8DE6-C626-4BF5-B5FC-6642DE404C51}" type="pres">
      <dgm:prSet presAssocID="{23EA9C45-3D01-4120-9628-2A760E87A4BC}" presName="rootComposite" presStyleCnt="0"/>
      <dgm:spPr/>
    </dgm:pt>
    <dgm:pt modelId="{1B399D6B-3766-450C-8005-DD76CC9722EA}" type="pres">
      <dgm:prSet presAssocID="{23EA9C45-3D01-4120-9628-2A760E87A4BC}" presName="rootText" presStyleLbl="node4" presStyleIdx="0" presStyleCnt="3">
        <dgm:presLayoutVars>
          <dgm:chPref val="3"/>
        </dgm:presLayoutVars>
      </dgm:prSet>
      <dgm:spPr/>
      <dgm:t>
        <a:bodyPr/>
        <a:lstStyle/>
        <a:p>
          <a:endParaRPr lang="tr-TR"/>
        </a:p>
      </dgm:t>
    </dgm:pt>
    <dgm:pt modelId="{31BB0DF8-4DE4-4FCC-A944-51A63E592CAB}" type="pres">
      <dgm:prSet presAssocID="{23EA9C45-3D01-4120-9628-2A760E87A4BC}" presName="rootConnector" presStyleLbl="node4" presStyleIdx="0" presStyleCnt="3"/>
      <dgm:spPr/>
      <dgm:t>
        <a:bodyPr/>
        <a:lstStyle/>
        <a:p>
          <a:endParaRPr lang="tr-TR"/>
        </a:p>
      </dgm:t>
    </dgm:pt>
    <dgm:pt modelId="{EE2539DF-4B8D-4C05-95FE-E0D51FA5CA6E}" type="pres">
      <dgm:prSet presAssocID="{23EA9C45-3D01-4120-9628-2A760E87A4BC}" presName="hierChild4" presStyleCnt="0"/>
      <dgm:spPr/>
    </dgm:pt>
    <dgm:pt modelId="{75211F0F-EEF0-46EA-8996-D91529F7C590}" type="pres">
      <dgm:prSet presAssocID="{23EA9C45-3D01-4120-9628-2A760E87A4BC}" presName="hierChild5" presStyleCnt="0"/>
      <dgm:spPr/>
    </dgm:pt>
    <dgm:pt modelId="{33559C57-83A2-4F1D-A5AA-8DCAD5BDE1FE}" type="pres">
      <dgm:prSet presAssocID="{83DE18E5-F98B-4EBF-88B2-630DD7865CF8}" presName="hierChild5" presStyleCnt="0"/>
      <dgm:spPr/>
    </dgm:pt>
    <dgm:pt modelId="{7525721E-353B-49F0-AAD4-D5D1386A0AAE}" type="pres">
      <dgm:prSet presAssocID="{1F9EE7E6-325D-449A-8D9E-2347930FD3AE}" presName="Name37" presStyleLbl="parChTrans1D3" presStyleIdx="1" presStyleCnt="3"/>
      <dgm:spPr/>
      <dgm:t>
        <a:bodyPr/>
        <a:lstStyle/>
        <a:p>
          <a:endParaRPr lang="tr-TR"/>
        </a:p>
      </dgm:t>
    </dgm:pt>
    <dgm:pt modelId="{536BDEAD-50AE-475F-B5BA-EF110AFD068D}" type="pres">
      <dgm:prSet presAssocID="{F58F0E64-397B-4440-9631-0D949B092941}" presName="hierRoot2" presStyleCnt="0">
        <dgm:presLayoutVars>
          <dgm:hierBranch val="init"/>
        </dgm:presLayoutVars>
      </dgm:prSet>
      <dgm:spPr/>
    </dgm:pt>
    <dgm:pt modelId="{51B2492C-C138-4E36-9DE2-8304D76112FF}" type="pres">
      <dgm:prSet presAssocID="{F58F0E64-397B-4440-9631-0D949B092941}" presName="rootComposite" presStyleCnt="0"/>
      <dgm:spPr/>
    </dgm:pt>
    <dgm:pt modelId="{DD643B30-142C-46C2-BCD9-CA19244C3632}" type="pres">
      <dgm:prSet presAssocID="{F58F0E64-397B-4440-9631-0D949B092941}" presName="rootText" presStyleLbl="node3" presStyleIdx="1" presStyleCnt="3" custLinFactX="-31306" custLinFactNeighborX="-100000" custLinFactNeighborY="-15109">
        <dgm:presLayoutVars>
          <dgm:chPref val="3"/>
        </dgm:presLayoutVars>
      </dgm:prSet>
      <dgm:spPr/>
      <dgm:t>
        <a:bodyPr/>
        <a:lstStyle/>
        <a:p>
          <a:endParaRPr lang="tr-TR"/>
        </a:p>
      </dgm:t>
    </dgm:pt>
    <dgm:pt modelId="{DA223922-0F0D-4169-9BD6-23D1A8661320}" type="pres">
      <dgm:prSet presAssocID="{F58F0E64-397B-4440-9631-0D949B092941}" presName="rootConnector" presStyleLbl="node3" presStyleIdx="1" presStyleCnt="3"/>
      <dgm:spPr/>
      <dgm:t>
        <a:bodyPr/>
        <a:lstStyle/>
        <a:p>
          <a:endParaRPr lang="tr-TR"/>
        </a:p>
      </dgm:t>
    </dgm:pt>
    <dgm:pt modelId="{D6369B6E-E68D-4E52-ABAF-1D58C876E7F3}" type="pres">
      <dgm:prSet presAssocID="{F58F0E64-397B-4440-9631-0D949B092941}" presName="hierChild4" presStyleCnt="0"/>
      <dgm:spPr/>
    </dgm:pt>
    <dgm:pt modelId="{70B233E8-6C59-4A05-AA5B-6DDD82F86144}" type="pres">
      <dgm:prSet presAssocID="{ADF6AFB8-61A9-488F-892C-78A87110A165}" presName="Name37" presStyleLbl="parChTrans1D4" presStyleIdx="1" presStyleCnt="3"/>
      <dgm:spPr/>
      <dgm:t>
        <a:bodyPr/>
        <a:lstStyle/>
        <a:p>
          <a:endParaRPr lang="tr-TR"/>
        </a:p>
      </dgm:t>
    </dgm:pt>
    <dgm:pt modelId="{B84B6EFC-E041-4F41-8C4A-0F85872F1786}" type="pres">
      <dgm:prSet presAssocID="{6981D6BE-A8D6-4D52-9095-36C51587A0A2}" presName="hierRoot2" presStyleCnt="0">
        <dgm:presLayoutVars>
          <dgm:hierBranch val="init"/>
        </dgm:presLayoutVars>
      </dgm:prSet>
      <dgm:spPr/>
    </dgm:pt>
    <dgm:pt modelId="{82BD13F2-42EE-4C9A-9946-07CA63BF2A20}" type="pres">
      <dgm:prSet presAssocID="{6981D6BE-A8D6-4D52-9095-36C51587A0A2}" presName="rootComposite" presStyleCnt="0"/>
      <dgm:spPr/>
    </dgm:pt>
    <dgm:pt modelId="{4E9DD8E8-0575-49B5-B356-CD56D0BA0BA3}" type="pres">
      <dgm:prSet presAssocID="{6981D6BE-A8D6-4D52-9095-36C51587A0A2}" presName="rootText" presStyleLbl="node4" presStyleIdx="1" presStyleCnt="3">
        <dgm:presLayoutVars>
          <dgm:chPref val="3"/>
        </dgm:presLayoutVars>
      </dgm:prSet>
      <dgm:spPr/>
      <dgm:t>
        <a:bodyPr/>
        <a:lstStyle/>
        <a:p>
          <a:endParaRPr lang="tr-TR"/>
        </a:p>
      </dgm:t>
    </dgm:pt>
    <dgm:pt modelId="{579BD8FD-18E7-4412-BA15-93DB8FCCCF2D}" type="pres">
      <dgm:prSet presAssocID="{6981D6BE-A8D6-4D52-9095-36C51587A0A2}" presName="rootConnector" presStyleLbl="node4" presStyleIdx="1" presStyleCnt="3"/>
      <dgm:spPr/>
      <dgm:t>
        <a:bodyPr/>
        <a:lstStyle/>
        <a:p>
          <a:endParaRPr lang="tr-TR"/>
        </a:p>
      </dgm:t>
    </dgm:pt>
    <dgm:pt modelId="{BF51E532-74FB-404E-AB02-C76D10093FE1}" type="pres">
      <dgm:prSet presAssocID="{6981D6BE-A8D6-4D52-9095-36C51587A0A2}" presName="hierChild4" presStyleCnt="0"/>
      <dgm:spPr/>
    </dgm:pt>
    <dgm:pt modelId="{279DDE45-B661-4314-B3B7-CF644307CCCA}" type="pres">
      <dgm:prSet presAssocID="{6981D6BE-A8D6-4D52-9095-36C51587A0A2}" presName="hierChild5" presStyleCnt="0"/>
      <dgm:spPr/>
    </dgm:pt>
    <dgm:pt modelId="{4672680F-0718-4DDD-9D0B-046B6B2AF93F}" type="pres">
      <dgm:prSet presAssocID="{F58F0E64-397B-4440-9631-0D949B092941}" presName="hierChild5" presStyleCnt="0"/>
      <dgm:spPr/>
    </dgm:pt>
    <dgm:pt modelId="{93B7AD37-A91B-4070-BC7F-C21BD0F6C414}" type="pres">
      <dgm:prSet presAssocID="{F2C19CEA-EE70-4F91-9B67-085B849A1C6D}" presName="Name37" presStyleLbl="parChTrans1D3" presStyleIdx="2" presStyleCnt="3"/>
      <dgm:spPr/>
      <dgm:t>
        <a:bodyPr/>
        <a:lstStyle/>
        <a:p>
          <a:endParaRPr lang="tr-TR"/>
        </a:p>
      </dgm:t>
    </dgm:pt>
    <dgm:pt modelId="{0B6B9A93-DC0E-45DB-BCCF-36D58B15048A}" type="pres">
      <dgm:prSet presAssocID="{93CCFE42-D27A-481D-AD42-C46CAC4C46F7}" presName="hierRoot2" presStyleCnt="0">
        <dgm:presLayoutVars>
          <dgm:hierBranch val="init"/>
        </dgm:presLayoutVars>
      </dgm:prSet>
      <dgm:spPr/>
    </dgm:pt>
    <dgm:pt modelId="{0626256C-73EF-4FD9-A749-580AE715D809}" type="pres">
      <dgm:prSet presAssocID="{93CCFE42-D27A-481D-AD42-C46CAC4C46F7}" presName="rootComposite" presStyleCnt="0"/>
      <dgm:spPr/>
    </dgm:pt>
    <dgm:pt modelId="{425AAEB2-4AFA-42CB-B789-5A1A896ECD07}" type="pres">
      <dgm:prSet presAssocID="{93CCFE42-D27A-481D-AD42-C46CAC4C46F7}" presName="rootText" presStyleLbl="node3" presStyleIdx="2" presStyleCnt="3" custLinFactNeighborX="-2050" custLinFactNeighborY="-13262">
        <dgm:presLayoutVars>
          <dgm:chPref val="3"/>
        </dgm:presLayoutVars>
      </dgm:prSet>
      <dgm:spPr/>
      <dgm:t>
        <a:bodyPr/>
        <a:lstStyle/>
        <a:p>
          <a:endParaRPr lang="tr-TR"/>
        </a:p>
      </dgm:t>
    </dgm:pt>
    <dgm:pt modelId="{9B1B194D-E53B-4D7B-98F7-F34A669D5649}" type="pres">
      <dgm:prSet presAssocID="{93CCFE42-D27A-481D-AD42-C46CAC4C46F7}" presName="rootConnector" presStyleLbl="node3" presStyleIdx="2" presStyleCnt="3"/>
      <dgm:spPr/>
      <dgm:t>
        <a:bodyPr/>
        <a:lstStyle/>
        <a:p>
          <a:endParaRPr lang="tr-TR"/>
        </a:p>
      </dgm:t>
    </dgm:pt>
    <dgm:pt modelId="{35736109-8D3C-4B17-A40C-C38AB8840679}" type="pres">
      <dgm:prSet presAssocID="{93CCFE42-D27A-481D-AD42-C46CAC4C46F7}" presName="hierChild4" presStyleCnt="0"/>
      <dgm:spPr/>
    </dgm:pt>
    <dgm:pt modelId="{A4AD5135-452C-491E-B08F-64A96484C98E}" type="pres">
      <dgm:prSet presAssocID="{BA106EDB-C728-4CFB-83BD-17A2E72D3BC4}" presName="Name37" presStyleLbl="parChTrans1D4" presStyleIdx="2" presStyleCnt="3"/>
      <dgm:spPr/>
      <dgm:t>
        <a:bodyPr/>
        <a:lstStyle/>
        <a:p>
          <a:endParaRPr lang="tr-TR"/>
        </a:p>
      </dgm:t>
    </dgm:pt>
    <dgm:pt modelId="{0168C4F0-0720-47B0-B8CD-36F9DFF82FD8}" type="pres">
      <dgm:prSet presAssocID="{903E9E95-B5AC-4220-8FE6-A42D82B923E9}" presName="hierRoot2" presStyleCnt="0">
        <dgm:presLayoutVars>
          <dgm:hierBranch val="init"/>
        </dgm:presLayoutVars>
      </dgm:prSet>
      <dgm:spPr/>
    </dgm:pt>
    <dgm:pt modelId="{93304129-E908-4761-BED6-26F7EA342862}" type="pres">
      <dgm:prSet presAssocID="{903E9E95-B5AC-4220-8FE6-A42D82B923E9}" presName="rootComposite" presStyleCnt="0"/>
      <dgm:spPr/>
    </dgm:pt>
    <dgm:pt modelId="{7DCAEA4F-D801-4DD5-A4BB-340E7FE68077}" type="pres">
      <dgm:prSet presAssocID="{903E9E95-B5AC-4220-8FE6-A42D82B923E9}" presName="rootText" presStyleLbl="node4" presStyleIdx="2" presStyleCnt="3">
        <dgm:presLayoutVars>
          <dgm:chPref val="3"/>
        </dgm:presLayoutVars>
      </dgm:prSet>
      <dgm:spPr/>
      <dgm:t>
        <a:bodyPr/>
        <a:lstStyle/>
        <a:p>
          <a:endParaRPr lang="tr-TR"/>
        </a:p>
      </dgm:t>
    </dgm:pt>
    <dgm:pt modelId="{4281CAFF-351D-434F-9DA9-85104BDBBA0D}" type="pres">
      <dgm:prSet presAssocID="{903E9E95-B5AC-4220-8FE6-A42D82B923E9}" presName="rootConnector" presStyleLbl="node4" presStyleIdx="2" presStyleCnt="3"/>
      <dgm:spPr/>
      <dgm:t>
        <a:bodyPr/>
        <a:lstStyle/>
        <a:p>
          <a:endParaRPr lang="tr-TR"/>
        </a:p>
      </dgm:t>
    </dgm:pt>
    <dgm:pt modelId="{59DCC112-133D-4F76-90CF-B40F82AA1837}" type="pres">
      <dgm:prSet presAssocID="{903E9E95-B5AC-4220-8FE6-A42D82B923E9}" presName="hierChild4" presStyleCnt="0"/>
      <dgm:spPr/>
    </dgm:pt>
    <dgm:pt modelId="{DBA7D5E6-34D9-4BDC-AE61-69D409E35C9F}" type="pres">
      <dgm:prSet presAssocID="{903E9E95-B5AC-4220-8FE6-A42D82B923E9}" presName="hierChild5" presStyleCnt="0"/>
      <dgm:spPr/>
    </dgm:pt>
    <dgm:pt modelId="{3CD7E507-6F89-4A78-9458-ABE54B875989}" type="pres">
      <dgm:prSet presAssocID="{93CCFE42-D27A-481D-AD42-C46CAC4C46F7}" presName="hierChild5" presStyleCnt="0"/>
      <dgm:spPr/>
    </dgm:pt>
    <dgm:pt modelId="{C582C974-0CB0-43D7-8785-7506B488D4FC}" type="pres">
      <dgm:prSet presAssocID="{56868314-602F-48B7-A5C5-47179CC94341}" presName="hierChild5" presStyleCnt="0"/>
      <dgm:spPr/>
    </dgm:pt>
    <dgm:pt modelId="{22A9D8D5-1947-4C8A-87BA-933509B863C0}" type="pres">
      <dgm:prSet presAssocID="{3A7A02AC-9CA9-4749-A047-B02A59C407E7}" presName="hierChild3" presStyleCnt="0"/>
      <dgm:spPr/>
    </dgm:pt>
    <dgm:pt modelId="{DB2A2732-2BE1-49D8-9BBA-24CDA100B9F7}" type="pres">
      <dgm:prSet presAssocID="{F3988372-A78F-4C56-942C-D44FC54167EA}" presName="Name111" presStyleLbl="parChTrans1D2" presStyleIdx="1" presStyleCnt="2"/>
      <dgm:spPr/>
      <dgm:t>
        <a:bodyPr/>
        <a:lstStyle/>
        <a:p>
          <a:endParaRPr lang="tr-TR"/>
        </a:p>
      </dgm:t>
    </dgm:pt>
    <dgm:pt modelId="{F44EE9B9-6AED-43AC-9F06-CE0E1958A205}" type="pres">
      <dgm:prSet presAssocID="{5C458CDD-7A73-4671-B055-90180B7DEF74}" presName="hierRoot3" presStyleCnt="0">
        <dgm:presLayoutVars>
          <dgm:hierBranch val="init"/>
        </dgm:presLayoutVars>
      </dgm:prSet>
      <dgm:spPr/>
    </dgm:pt>
    <dgm:pt modelId="{83FB9651-045C-487E-B9F6-57A9D2E37FAF}" type="pres">
      <dgm:prSet presAssocID="{5C458CDD-7A73-4671-B055-90180B7DEF74}" presName="rootComposite3" presStyleCnt="0"/>
      <dgm:spPr/>
    </dgm:pt>
    <dgm:pt modelId="{47283CC3-BF20-4A05-886B-42297B7C5F18}" type="pres">
      <dgm:prSet presAssocID="{5C458CDD-7A73-4671-B055-90180B7DEF74}" presName="rootText3" presStyleLbl="asst1" presStyleIdx="0" presStyleCnt="1">
        <dgm:presLayoutVars>
          <dgm:chPref val="3"/>
        </dgm:presLayoutVars>
      </dgm:prSet>
      <dgm:spPr/>
      <dgm:t>
        <a:bodyPr/>
        <a:lstStyle/>
        <a:p>
          <a:endParaRPr lang="tr-TR"/>
        </a:p>
      </dgm:t>
    </dgm:pt>
    <dgm:pt modelId="{E8974682-491E-4545-A5E5-6966D7490BAB}" type="pres">
      <dgm:prSet presAssocID="{5C458CDD-7A73-4671-B055-90180B7DEF74}" presName="rootConnector3" presStyleLbl="asst1" presStyleIdx="0" presStyleCnt="1"/>
      <dgm:spPr/>
      <dgm:t>
        <a:bodyPr/>
        <a:lstStyle/>
        <a:p>
          <a:endParaRPr lang="tr-TR"/>
        </a:p>
      </dgm:t>
    </dgm:pt>
    <dgm:pt modelId="{7F810F62-BDAE-4A11-9846-D3D921706DAA}" type="pres">
      <dgm:prSet presAssocID="{5C458CDD-7A73-4671-B055-90180B7DEF74}" presName="hierChild6" presStyleCnt="0"/>
      <dgm:spPr/>
    </dgm:pt>
    <dgm:pt modelId="{09284021-9086-4554-8465-73DD96A1D84E}" type="pres">
      <dgm:prSet presAssocID="{5C458CDD-7A73-4671-B055-90180B7DEF74}" presName="hierChild7" presStyleCnt="0"/>
      <dgm:spPr/>
    </dgm:pt>
  </dgm:ptLst>
  <dgm:cxnLst>
    <dgm:cxn modelId="{AE158363-F142-486C-AB98-F4F1A7CC8BFC}" type="presOf" srcId="{F58F0E64-397B-4440-9631-0D949B092941}" destId="{DA223922-0F0D-4169-9BD6-23D1A8661320}" srcOrd="1" destOrd="0" presId="urn:microsoft.com/office/officeart/2005/8/layout/orgChart1"/>
    <dgm:cxn modelId="{413E16E6-6C9C-4141-BBA7-41945F43FC29}" type="presOf" srcId="{3A7A02AC-9CA9-4749-A047-B02A59C407E7}" destId="{9377E656-69A7-4319-B096-3F1C41576456}" srcOrd="0" destOrd="0" presId="urn:microsoft.com/office/officeart/2005/8/layout/orgChart1"/>
    <dgm:cxn modelId="{78ED9A8C-F8D7-4D9C-A2B7-DE57196E1D87}" srcId="{245344E2-1164-43AA-8D20-21A8C63F1D91}" destId="{3A7A02AC-9CA9-4749-A047-B02A59C407E7}" srcOrd="0" destOrd="0" parTransId="{6050C76C-34C8-4E81-AD5B-42E428178F34}" sibTransId="{9EDAE89F-F307-4D51-B220-3EFD3D16A8B3}"/>
    <dgm:cxn modelId="{2751C4E6-20F6-4709-87BF-606C26BDC553}" type="presOf" srcId="{F2C19CEA-EE70-4F91-9B67-085B849A1C6D}" destId="{93B7AD37-A91B-4070-BC7F-C21BD0F6C414}" srcOrd="0" destOrd="0" presId="urn:microsoft.com/office/officeart/2005/8/layout/orgChart1"/>
    <dgm:cxn modelId="{C821ECDB-737B-4AFA-A051-9C96DD6320FC}" type="presOf" srcId="{245344E2-1164-43AA-8D20-21A8C63F1D91}" destId="{18DF6A56-52F5-4954-A287-87E70ABED894}" srcOrd="0" destOrd="0" presId="urn:microsoft.com/office/officeart/2005/8/layout/orgChart1"/>
    <dgm:cxn modelId="{5BC99402-7295-4DF5-BBC9-570205DDBB1B}" srcId="{93CCFE42-D27A-481D-AD42-C46CAC4C46F7}" destId="{903E9E95-B5AC-4220-8FE6-A42D82B923E9}" srcOrd="0" destOrd="0" parTransId="{BA106EDB-C728-4CFB-83BD-17A2E72D3BC4}" sibTransId="{9B9BB089-1DEA-4840-9988-2B0FEB969DEE}"/>
    <dgm:cxn modelId="{79381551-C915-44FD-BEC0-37DD8D019FDA}" type="presOf" srcId="{FD3D78C3-0E5F-46FA-9267-640317E3FA8F}" destId="{8C651B80-9D1E-4384-B228-68F9153DF085}" srcOrd="0" destOrd="0" presId="urn:microsoft.com/office/officeart/2005/8/layout/orgChart1"/>
    <dgm:cxn modelId="{6273C372-AC2E-4826-8C3E-C73AEFF82871}" type="presOf" srcId="{5C458CDD-7A73-4671-B055-90180B7DEF74}" destId="{47283CC3-BF20-4A05-886B-42297B7C5F18}" srcOrd="0" destOrd="0" presId="urn:microsoft.com/office/officeart/2005/8/layout/orgChart1"/>
    <dgm:cxn modelId="{5E7F51E4-F523-417E-B707-7F0E16713B36}" type="presOf" srcId="{BA106EDB-C728-4CFB-83BD-17A2E72D3BC4}" destId="{A4AD5135-452C-491E-B08F-64A96484C98E}" srcOrd="0" destOrd="0" presId="urn:microsoft.com/office/officeart/2005/8/layout/orgChart1"/>
    <dgm:cxn modelId="{FBDFF584-9F6F-4C92-9A57-539ED55A7D5F}" type="presOf" srcId="{23EA9C45-3D01-4120-9628-2A760E87A4BC}" destId="{1B399D6B-3766-450C-8005-DD76CC9722EA}" srcOrd="0" destOrd="0" presId="urn:microsoft.com/office/officeart/2005/8/layout/orgChart1"/>
    <dgm:cxn modelId="{7E4F054F-C9AF-43EF-AD13-5BDEA8DC372D}" type="presOf" srcId="{903E9E95-B5AC-4220-8FE6-A42D82B923E9}" destId="{4281CAFF-351D-434F-9DA9-85104BDBBA0D}" srcOrd="1" destOrd="0" presId="urn:microsoft.com/office/officeart/2005/8/layout/orgChart1"/>
    <dgm:cxn modelId="{EB516648-7647-45CE-AE50-BD5E78CFAB9B}" type="presOf" srcId="{F3988372-A78F-4C56-942C-D44FC54167EA}" destId="{DB2A2732-2BE1-49D8-9BBA-24CDA100B9F7}" srcOrd="0" destOrd="0" presId="urn:microsoft.com/office/officeart/2005/8/layout/orgChart1"/>
    <dgm:cxn modelId="{82884EE4-5551-4629-8441-07035A3CA03F}" type="presOf" srcId="{93CCFE42-D27A-481D-AD42-C46CAC4C46F7}" destId="{425AAEB2-4AFA-42CB-B789-5A1A896ECD07}" srcOrd="0" destOrd="0" presId="urn:microsoft.com/office/officeart/2005/8/layout/orgChart1"/>
    <dgm:cxn modelId="{885B2E09-4CB3-4A89-9A6B-A2DD951F8AD3}" srcId="{56868314-602F-48B7-A5C5-47179CC94341}" destId="{F58F0E64-397B-4440-9631-0D949B092941}" srcOrd="1" destOrd="0" parTransId="{1F9EE7E6-325D-449A-8D9E-2347930FD3AE}" sibTransId="{E2B27E54-324A-4B64-8907-7A2B0E45011C}"/>
    <dgm:cxn modelId="{AFEF514F-6D94-497F-A4FC-EC5CCCD353F0}" type="presOf" srcId="{6981D6BE-A8D6-4D52-9095-36C51587A0A2}" destId="{4E9DD8E8-0575-49B5-B356-CD56D0BA0BA3}" srcOrd="0" destOrd="0" presId="urn:microsoft.com/office/officeart/2005/8/layout/orgChart1"/>
    <dgm:cxn modelId="{424A08A1-B2E3-4CBD-90EB-F26A99882DA9}" type="presOf" srcId="{C8E76E1F-591A-4FD1-87EE-2A13CA7AC596}" destId="{33E6293E-3CDA-43ED-881C-E00EB3620F81}" srcOrd="0" destOrd="0" presId="urn:microsoft.com/office/officeart/2005/8/layout/orgChart1"/>
    <dgm:cxn modelId="{910DF941-582B-4682-B8CE-4FB640E4D2BD}" type="presOf" srcId="{ADF6AFB8-61A9-488F-892C-78A87110A165}" destId="{70B233E8-6C59-4A05-AA5B-6DDD82F86144}" srcOrd="0" destOrd="0" presId="urn:microsoft.com/office/officeart/2005/8/layout/orgChart1"/>
    <dgm:cxn modelId="{4CC55C14-1853-4EE1-912F-1B3B2AC034CE}" type="presOf" srcId="{3A7A02AC-9CA9-4749-A047-B02A59C407E7}" destId="{5E89E27E-6D3A-4FB8-BA5D-322D92BFAF09}" srcOrd="1" destOrd="0" presId="urn:microsoft.com/office/officeart/2005/8/layout/orgChart1"/>
    <dgm:cxn modelId="{CE2387F1-754B-4F53-B6EA-50C972BDFF4E}" type="presOf" srcId="{6981D6BE-A8D6-4D52-9095-36C51587A0A2}" destId="{579BD8FD-18E7-4412-BA15-93DB8FCCCF2D}" srcOrd="1" destOrd="0" presId="urn:microsoft.com/office/officeart/2005/8/layout/orgChart1"/>
    <dgm:cxn modelId="{9EDC289C-822D-4801-83C8-1815110D310E}" srcId="{3A7A02AC-9CA9-4749-A047-B02A59C407E7}" destId="{5C458CDD-7A73-4671-B055-90180B7DEF74}" srcOrd="0" destOrd="0" parTransId="{F3988372-A78F-4C56-942C-D44FC54167EA}" sibTransId="{15F33D53-A03D-4E72-B6D0-82AC53F9F3AD}"/>
    <dgm:cxn modelId="{22C86A88-3F97-406C-84A4-D16B84C57EEE}" type="presOf" srcId="{83DE18E5-F98B-4EBF-88B2-630DD7865CF8}" destId="{61534F4F-30C8-4E9D-8F83-53677053DC91}" srcOrd="1" destOrd="0" presId="urn:microsoft.com/office/officeart/2005/8/layout/orgChart1"/>
    <dgm:cxn modelId="{E268CE60-3941-43FB-AD10-D60E167EF28F}" srcId="{56868314-602F-48B7-A5C5-47179CC94341}" destId="{93CCFE42-D27A-481D-AD42-C46CAC4C46F7}" srcOrd="2" destOrd="0" parTransId="{F2C19CEA-EE70-4F91-9B67-085B849A1C6D}" sibTransId="{1AD89283-5B21-4FA9-B327-BCAAC8BAD24E}"/>
    <dgm:cxn modelId="{5B7A23A0-5820-4101-BDFA-C7FAA56B9367}" type="presOf" srcId="{434EA84B-C43E-4C53-9F7A-38C722CC0E46}" destId="{56107EDC-0CC4-436A-B7E4-A04B44764755}" srcOrd="0" destOrd="0" presId="urn:microsoft.com/office/officeart/2005/8/layout/orgChart1"/>
    <dgm:cxn modelId="{073C4513-D644-4463-B997-B954902C4100}" type="presOf" srcId="{56868314-602F-48B7-A5C5-47179CC94341}" destId="{FD17F601-B95C-4522-8FA5-ADB450A88757}" srcOrd="1" destOrd="0" presId="urn:microsoft.com/office/officeart/2005/8/layout/orgChart1"/>
    <dgm:cxn modelId="{7DDCB3DF-B0E6-442B-A653-E19645827B7D}" type="presOf" srcId="{93CCFE42-D27A-481D-AD42-C46CAC4C46F7}" destId="{9B1B194D-E53B-4D7B-98F7-F34A669D5649}" srcOrd="1" destOrd="0" presId="urn:microsoft.com/office/officeart/2005/8/layout/orgChart1"/>
    <dgm:cxn modelId="{0624C620-06A3-408C-AE0A-349EC8112CE6}" srcId="{83DE18E5-F98B-4EBF-88B2-630DD7865CF8}" destId="{23EA9C45-3D01-4120-9628-2A760E87A4BC}" srcOrd="0" destOrd="0" parTransId="{C8E76E1F-591A-4FD1-87EE-2A13CA7AC596}" sibTransId="{196436DE-2C1D-4544-A2F3-7BF31DF995C8}"/>
    <dgm:cxn modelId="{53515804-2CB2-4F9F-B2A5-5D02A1199E02}" type="presOf" srcId="{903E9E95-B5AC-4220-8FE6-A42D82B923E9}" destId="{7DCAEA4F-D801-4DD5-A4BB-340E7FE68077}" srcOrd="0" destOrd="0" presId="urn:microsoft.com/office/officeart/2005/8/layout/orgChart1"/>
    <dgm:cxn modelId="{62AE2084-4515-4B80-BE20-CE2F06316163}" srcId="{56868314-602F-48B7-A5C5-47179CC94341}" destId="{83DE18E5-F98B-4EBF-88B2-630DD7865CF8}" srcOrd="0" destOrd="0" parTransId="{FD3D78C3-0E5F-46FA-9267-640317E3FA8F}" sibTransId="{A7B52AA3-7F60-4E92-90A1-9EC4F766AA8F}"/>
    <dgm:cxn modelId="{EFCD9472-284F-405F-9469-AD46FA8EA508}" type="presOf" srcId="{5C458CDD-7A73-4671-B055-90180B7DEF74}" destId="{E8974682-491E-4545-A5E5-6966D7490BAB}" srcOrd="1" destOrd="0" presId="urn:microsoft.com/office/officeart/2005/8/layout/orgChart1"/>
    <dgm:cxn modelId="{1CAFC264-F742-4F02-856B-C3C2DC27FEFB}" type="presOf" srcId="{56868314-602F-48B7-A5C5-47179CC94341}" destId="{D3446277-E837-40BB-9B8D-8570A1CF0698}" srcOrd="0" destOrd="0" presId="urn:microsoft.com/office/officeart/2005/8/layout/orgChart1"/>
    <dgm:cxn modelId="{2CB17C0A-D185-4B1D-868B-3EB3BA8281CE}" type="presOf" srcId="{F58F0E64-397B-4440-9631-0D949B092941}" destId="{DD643B30-142C-46C2-BCD9-CA19244C3632}" srcOrd="0" destOrd="0" presId="urn:microsoft.com/office/officeart/2005/8/layout/orgChart1"/>
    <dgm:cxn modelId="{D6EB026B-8211-48F2-A0CB-861F66488B80}" type="presOf" srcId="{23EA9C45-3D01-4120-9628-2A760E87A4BC}" destId="{31BB0DF8-4DE4-4FCC-A944-51A63E592CAB}" srcOrd="1" destOrd="0" presId="urn:microsoft.com/office/officeart/2005/8/layout/orgChart1"/>
    <dgm:cxn modelId="{53154B03-E8E4-4319-8426-B30E2305158B}" srcId="{3A7A02AC-9CA9-4749-A047-B02A59C407E7}" destId="{56868314-602F-48B7-A5C5-47179CC94341}" srcOrd="1" destOrd="0" parTransId="{434EA84B-C43E-4C53-9F7A-38C722CC0E46}" sibTransId="{7A75DD89-0B16-4D8B-A238-6F2B35351DDF}"/>
    <dgm:cxn modelId="{F142A641-1A66-4861-9785-447E35741803}" type="presOf" srcId="{83DE18E5-F98B-4EBF-88B2-630DD7865CF8}" destId="{E0CC2E4F-F94E-45D4-A0E2-5A8B2EC700F1}" srcOrd="0" destOrd="0" presId="urn:microsoft.com/office/officeart/2005/8/layout/orgChart1"/>
    <dgm:cxn modelId="{B992F4A6-4626-4407-9036-6C724E5E6799}" type="presOf" srcId="{1F9EE7E6-325D-449A-8D9E-2347930FD3AE}" destId="{7525721E-353B-49F0-AAD4-D5D1386A0AAE}" srcOrd="0" destOrd="0" presId="urn:microsoft.com/office/officeart/2005/8/layout/orgChart1"/>
    <dgm:cxn modelId="{4BD7D604-B8C5-4E24-A520-A234B16F9B1F}" srcId="{F58F0E64-397B-4440-9631-0D949B092941}" destId="{6981D6BE-A8D6-4D52-9095-36C51587A0A2}" srcOrd="0" destOrd="0" parTransId="{ADF6AFB8-61A9-488F-892C-78A87110A165}" sibTransId="{B165A925-9B42-46B0-9AF6-34B11F4D7B1B}"/>
    <dgm:cxn modelId="{9FE2DE25-8DBC-4788-987F-78669D30EB6A}" type="presParOf" srcId="{18DF6A56-52F5-4954-A287-87E70ABED894}" destId="{E6D0045B-C31E-455F-97DF-6E8F481E7C18}" srcOrd="0" destOrd="0" presId="urn:microsoft.com/office/officeart/2005/8/layout/orgChart1"/>
    <dgm:cxn modelId="{AB045B5B-54CC-4A2D-90AC-01DB7F72A4E2}" type="presParOf" srcId="{E6D0045B-C31E-455F-97DF-6E8F481E7C18}" destId="{FB49E988-1C79-4CF7-99DF-7956DF401287}" srcOrd="0" destOrd="0" presId="urn:microsoft.com/office/officeart/2005/8/layout/orgChart1"/>
    <dgm:cxn modelId="{E3883316-3045-4702-AFDD-CE13D985C456}" type="presParOf" srcId="{FB49E988-1C79-4CF7-99DF-7956DF401287}" destId="{9377E656-69A7-4319-B096-3F1C41576456}" srcOrd="0" destOrd="0" presId="urn:microsoft.com/office/officeart/2005/8/layout/orgChart1"/>
    <dgm:cxn modelId="{21478945-3DE8-4141-8866-B2FA39F6BBB9}" type="presParOf" srcId="{FB49E988-1C79-4CF7-99DF-7956DF401287}" destId="{5E89E27E-6D3A-4FB8-BA5D-322D92BFAF09}" srcOrd="1" destOrd="0" presId="urn:microsoft.com/office/officeart/2005/8/layout/orgChart1"/>
    <dgm:cxn modelId="{0285B24E-53A5-4160-89AA-ABC7C7F36817}" type="presParOf" srcId="{E6D0045B-C31E-455F-97DF-6E8F481E7C18}" destId="{F8267BD7-5164-464D-8039-6C4DABF7A8AA}" srcOrd="1" destOrd="0" presId="urn:microsoft.com/office/officeart/2005/8/layout/orgChart1"/>
    <dgm:cxn modelId="{E957DDDA-290F-4718-8170-0CE8244B4057}" type="presParOf" srcId="{F8267BD7-5164-464D-8039-6C4DABF7A8AA}" destId="{56107EDC-0CC4-436A-B7E4-A04B44764755}" srcOrd="0" destOrd="0" presId="urn:microsoft.com/office/officeart/2005/8/layout/orgChart1"/>
    <dgm:cxn modelId="{D55414C0-1850-45B7-BF4A-00521C6A1CC5}" type="presParOf" srcId="{F8267BD7-5164-464D-8039-6C4DABF7A8AA}" destId="{7588D316-7E11-4F1F-8EA9-744E1C70D5CD}" srcOrd="1" destOrd="0" presId="urn:microsoft.com/office/officeart/2005/8/layout/orgChart1"/>
    <dgm:cxn modelId="{E0A50EA5-8BFD-464D-A070-3CA3D02C4208}" type="presParOf" srcId="{7588D316-7E11-4F1F-8EA9-744E1C70D5CD}" destId="{5283B92C-E8D3-4A75-BB54-790B356630B9}" srcOrd="0" destOrd="0" presId="urn:microsoft.com/office/officeart/2005/8/layout/orgChart1"/>
    <dgm:cxn modelId="{0B14E7DD-91D5-4272-BEBB-708532598CF5}" type="presParOf" srcId="{5283B92C-E8D3-4A75-BB54-790B356630B9}" destId="{D3446277-E837-40BB-9B8D-8570A1CF0698}" srcOrd="0" destOrd="0" presId="urn:microsoft.com/office/officeart/2005/8/layout/orgChart1"/>
    <dgm:cxn modelId="{A101BA98-BC8F-42F4-8DD4-B0F047D32ACC}" type="presParOf" srcId="{5283B92C-E8D3-4A75-BB54-790B356630B9}" destId="{FD17F601-B95C-4522-8FA5-ADB450A88757}" srcOrd="1" destOrd="0" presId="urn:microsoft.com/office/officeart/2005/8/layout/orgChart1"/>
    <dgm:cxn modelId="{FD2380E9-104E-4A09-A5D0-E0082033B385}" type="presParOf" srcId="{7588D316-7E11-4F1F-8EA9-744E1C70D5CD}" destId="{97089703-6BBB-4750-B73F-0B2CD67785EC}" srcOrd="1" destOrd="0" presId="urn:microsoft.com/office/officeart/2005/8/layout/orgChart1"/>
    <dgm:cxn modelId="{23B013E2-8EC9-447F-A249-9246E81165B9}" type="presParOf" srcId="{97089703-6BBB-4750-B73F-0B2CD67785EC}" destId="{8C651B80-9D1E-4384-B228-68F9153DF085}" srcOrd="0" destOrd="0" presId="urn:microsoft.com/office/officeart/2005/8/layout/orgChart1"/>
    <dgm:cxn modelId="{24B1CEFC-848E-48CC-8666-43C901ED7CFA}" type="presParOf" srcId="{97089703-6BBB-4750-B73F-0B2CD67785EC}" destId="{6EC2DBED-5D26-4CD5-A164-9D19A929BE53}" srcOrd="1" destOrd="0" presId="urn:microsoft.com/office/officeart/2005/8/layout/orgChart1"/>
    <dgm:cxn modelId="{5682FCCE-BD50-4584-84EB-80FA556DA739}" type="presParOf" srcId="{6EC2DBED-5D26-4CD5-A164-9D19A929BE53}" destId="{1EA53EC7-0355-4BDC-8906-97D9E04107D3}" srcOrd="0" destOrd="0" presId="urn:microsoft.com/office/officeart/2005/8/layout/orgChart1"/>
    <dgm:cxn modelId="{E14F9C58-41BE-460D-A354-6B3AFA08E061}" type="presParOf" srcId="{1EA53EC7-0355-4BDC-8906-97D9E04107D3}" destId="{E0CC2E4F-F94E-45D4-A0E2-5A8B2EC700F1}" srcOrd="0" destOrd="0" presId="urn:microsoft.com/office/officeart/2005/8/layout/orgChart1"/>
    <dgm:cxn modelId="{F85A1E71-36EC-4FBF-B4BC-89746E228FD1}" type="presParOf" srcId="{1EA53EC7-0355-4BDC-8906-97D9E04107D3}" destId="{61534F4F-30C8-4E9D-8F83-53677053DC91}" srcOrd="1" destOrd="0" presId="urn:microsoft.com/office/officeart/2005/8/layout/orgChart1"/>
    <dgm:cxn modelId="{FA38672C-ABCB-4C92-A7E2-FDB7A0C6308D}" type="presParOf" srcId="{6EC2DBED-5D26-4CD5-A164-9D19A929BE53}" destId="{4C16E50F-A0C1-434F-BE0E-8EAE7FA47B28}" srcOrd="1" destOrd="0" presId="urn:microsoft.com/office/officeart/2005/8/layout/orgChart1"/>
    <dgm:cxn modelId="{D003879F-ABDF-473F-B080-49957702E987}" type="presParOf" srcId="{4C16E50F-A0C1-434F-BE0E-8EAE7FA47B28}" destId="{33E6293E-3CDA-43ED-881C-E00EB3620F81}" srcOrd="0" destOrd="0" presId="urn:microsoft.com/office/officeart/2005/8/layout/orgChart1"/>
    <dgm:cxn modelId="{2D9D86A7-2574-449B-ADC5-F0CC003C15EA}" type="presParOf" srcId="{4C16E50F-A0C1-434F-BE0E-8EAE7FA47B28}" destId="{9B2538E1-8474-4932-84AD-ED92F544252C}" srcOrd="1" destOrd="0" presId="urn:microsoft.com/office/officeart/2005/8/layout/orgChart1"/>
    <dgm:cxn modelId="{A4373473-66CD-4445-847B-E09845052642}" type="presParOf" srcId="{9B2538E1-8474-4932-84AD-ED92F544252C}" destId="{E08F8DE6-C626-4BF5-B5FC-6642DE404C51}" srcOrd="0" destOrd="0" presId="urn:microsoft.com/office/officeart/2005/8/layout/orgChart1"/>
    <dgm:cxn modelId="{E51AF43B-7E81-48C8-AA05-A283F2EC5FB8}" type="presParOf" srcId="{E08F8DE6-C626-4BF5-B5FC-6642DE404C51}" destId="{1B399D6B-3766-450C-8005-DD76CC9722EA}" srcOrd="0" destOrd="0" presId="urn:microsoft.com/office/officeart/2005/8/layout/orgChart1"/>
    <dgm:cxn modelId="{1D6293DD-1EE6-466D-9F32-93FFC6E93414}" type="presParOf" srcId="{E08F8DE6-C626-4BF5-B5FC-6642DE404C51}" destId="{31BB0DF8-4DE4-4FCC-A944-51A63E592CAB}" srcOrd="1" destOrd="0" presId="urn:microsoft.com/office/officeart/2005/8/layout/orgChart1"/>
    <dgm:cxn modelId="{6425D0EA-A48D-4F02-86FE-DA6E704B13D1}" type="presParOf" srcId="{9B2538E1-8474-4932-84AD-ED92F544252C}" destId="{EE2539DF-4B8D-4C05-95FE-E0D51FA5CA6E}" srcOrd="1" destOrd="0" presId="urn:microsoft.com/office/officeart/2005/8/layout/orgChart1"/>
    <dgm:cxn modelId="{CAC5F17C-2951-4B99-AC1F-CBAB653EF63C}" type="presParOf" srcId="{9B2538E1-8474-4932-84AD-ED92F544252C}" destId="{75211F0F-EEF0-46EA-8996-D91529F7C590}" srcOrd="2" destOrd="0" presId="urn:microsoft.com/office/officeart/2005/8/layout/orgChart1"/>
    <dgm:cxn modelId="{4FF68FDF-937D-4DAC-9815-E492238B28FF}" type="presParOf" srcId="{6EC2DBED-5D26-4CD5-A164-9D19A929BE53}" destId="{33559C57-83A2-4F1D-A5AA-8DCAD5BDE1FE}" srcOrd="2" destOrd="0" presId="urn:microsoft.com/office/officeart/2005/8/layout/orgChart1"/>
    <dgm:cxn modelId="{69C442BD-9057-47D6-9465-F5C57D5ED717}" type="presParOf" srcId="{97089703-6BBB-4750-B73F-0B2CD67785EC}" destId="{7525721E-353B-49F0-AAD4-D5D1386A0AAE}" srcOrd="2" destOrd="0" presId="urn:microsoft.com/office/officeart/2005/8/layout/orgChart1"/>
    <dgm:cxn modelId="{E946A763-B173-4994-B85D-3F1279FD3C34}" type="presParOf" srcId="{97089703-6BBB-4750-B73F-0B2CD67785EC}" destId="{536BDEAD-50AE-475F-B5BA-EF110AFD068D}" srcOrd="3" destOrd="0" presId="urn:microsoft.com/office/officeart/2005/8/layout/orgChart1"/>
    <dgm:cxn modelId="{C9267A87-59AF-487F-9A66-C1EB09CBDC7B}" type="presParOf" srcId="{536BDEAD-50AE-475F-B5BA-EF110AFD068D}" destId="{51B2492C-C138-4E36-9DE2-8304D76112FF}" srcOrd="0" destOrd="0" presId="urn:microsoft.com/office/officeart/2005/8/layout/orgChart1"/>
    <dgm:cxn modelId="{ADEFA579-0D9C-482A-8705-9688EA89FA62}" type="presParOf" srcId="{51B2492C-C138-4E36-9DE2-8304D76112FF}" destId="{DD643B30-142C-46C2-BCD9-CA19244C3632}" srcOrd="0" destOrd="0" presId="urn:microsoft.com/office/officeart/2005/8/layout/orgChart1"/>
    <dgm:cxn modelId="{50A0B19C-0922-45DB-A1A1-CFA07D0DB74C}" type="presParOf" srcId="{51B2492C-C138-4E36-9DE2-8304D76112FF}" destId="{DA223922-0F0D-4169-9BD6-23D1A8661320}" srcOrd="1" destOrd="0" presId="urn:microsoft.com/office/officeart/2005/8/layout/orgChart1"/>
    <dgm:cxn modelId="{476AC16B-4676-43C7-B7B9-4FEA7DB035E8}" type="presParOf" srcId="{536BDEAD-50AE-475F-B5BA-EF110AFD068D}" destId="{D6369B6E-E68D-4E52-ABAF-1D58C876E7F3}" srcOrd="1" destOrd="0" presId="urn:microsoft.com/office/officeart/2005/8/layout/orgChart1"/>
    <dgm:cxn modelId="{1F367F6A-8C7B-408F-8F5E-7D85A369EEE4}" type="presParOf" srcId="{D6369B6E-E68D-4E52-ABAF-1D58C876E7F3}" destId="{70B233E8-6C59-4A05-AA5B-6DDD82F86144}" srcOrd="0" destOrd="0" presId="urn:microsoft.com/office/officeart/2005/8/layout/orgChart1"/>
    <dgm:cxn modelId="{1636D84F-87F1-43DB-A7D2-C96268954CD2}" type="presParOf" srcId="{D6369B6E-E68D-4E52-ABAF-1D58C876E7F3}" destId="{B84B6EFC-E041-4F41-8C4A-0F85872F1786}" srcOrd="1" destOrd="0" presId="urn:microsoft.com/office/officeart/2005/8/layout/orgChart1"/>
    <dgm:cxn modelId="{637D78B8-F8BC-46C4-AA48-AC0D1CC50A00}" type="presParOf" srcId="{B84B6EFC-E041-4F41-8C4A-0F85872F1786}" destId="{82BD13F2-42EE-4C9A-9946-07CA63BF2A20}" srcOrd="0" destOrd="0" presId="urn:microsoft.com/office/officeart/2005/8/layout/orgChart1"/>
    <dgm:cxn modelId="{11E21161-3014-40F6-8695-0EB1763DA3F6}" type="presParOf" srcId="{82BD13F2-42EE-4C9A-9946-07CA63BF2A20}" destId="{4E9DD8E8-0575-49B5-B356-CD56D0BA0BA3}" srcOrd="0" destOrd="0" presId="urn:microsoft.com/office/officeart/2005/8/layout/orgChart1"/>
    <dgm:cxn modelId="{EC9FD56E-A917-422C-A24C-D1AFD04E56AC}" type="presParOf" srcId="{82BD13F2-42EE-4C9A-9946-07CA63BF2A20}" destId="{579BD8FD-18E7-4412-BA15-93DB8FCCCF2D}" srcOrd="1" destOrd="0" presId="urn:microsoft.com/office/officeart/2005/8/layout/orgChart1"/>
    <dgm:cxn modelId="{4981BA9B-4E23-4B18-9861-C6203595F134}" type="presParOf" srcId="{B84B6EFC-E041-4F41-8C4A-0F85872F1786}" destId="{BF51E532-74FB-404E-AB02-C76D10093FE1}" srcOrd="1" destOrd="0" presId="urn:microsoft.com/office/officeart/2005/8/layout/orgChart1"/>
    <dgm:cxn modelId="{65D22562-02A0-4514-926D-283A4731AB5E}" type="presParOf" srcId="{B84B6EFC-E041-4F41-8C4A-0F85872F1786}" destId="{279DDE45-B661-4314-B3B7-CF644307CCCA}" srcOrd="2" destOrd="0" presId="urn:microsoft.com/office/officeart/2005/8/layout/orgChart1"/>
    <dgm:cxn modelId="{6F5483CD-A64F-411B-8579-772EC87862FE}" type="presParOf" srcId="{536BDEAD-50AE-475F-B5BA-EF110AFD068D}" destId="{4672680F-0718-4DDD-9D0B-046B6B2AF93F}" srcOrd="2" destOrd="0" presId="urn:microsoft.com/office/officeart/2005/8/layout/orgChart1"/>
    <dgm:cxn modelId="{AAB1107E-7190-4DF6-AEC4-FB8FFC79F040}" type="presParOf" srcId="{97089703-6BBB-4750-B73F-0B2CD67785EC}" destId="{93B7AD37-A91B-4070-BC7F-C21BD0F6C414}" srcOrd="4" destOrd="0" presId="urn:microsoft.com/office/officeart/2005/8/layout/orgChart1"/>
    <dgm:cxn modelId="{F34A7313-5A9D-4CC7-86B5-E7A9B608C697}" type="presParOf" srcId="{97089703-6BBB-4750-B73F-0B2CD67785EC}" destId="{0B6B9A93-DC0E-45DB-BCCF-36D58B15048A}" srcOrd="5" destOrd="0" presId="urn:microsoft.com/office/officeart/2005/8/layout/orgChart1"/>
    <dgm:cxn modelId="{56AD1554-A050-4393-90B2-1DB1A0726E55}" type="presParOf" srcId="{0B6B9A93-DC0E-45DB-BCCF-36D58B15048A}" destId="{0626256C-73EF-4FD9-A749-580AE715D809}" srcOrd="0" destOrd="0" presId="urn:microsoft.com/office/officeart/2005/8/layout/orgChart1"/>
    <dgm:cxn modelId="{AFCE5DDB-1BD4-400F-8DBE-D1E082751D9A}" type="presParOf" srcId="{0626256C-73EF-4FD9-A749-580AE715D809}" destId="{425AAEB2-4AFA-42CB-B789-5A1A896ECD07}" srcOrd="0" destOrd="0" presId="urn:microsoft.com/office/officeart/2005/8/layout/orgChart1"/>
    <dgm:cxn modelId="{8A64F167-8376-4337-8B05-E624F7230267}" type="presParOf" srcId="{0626256C-73EF-4FD9-A749-580AE715D809}" destId="{9B1B194D-E53B-4D7B-98F7-F34A669D5649}" srcOrd="1" destOrd="0" presId="urn:microsoft.com/office/officeart/2005/8/layout/orgChart1"/>
    <dgm:cxn modelId="{8FFA92C4-E2A0-44BA-B792-7C1CBCF514D0}" type="presParOf" srcId="{0B6B9A93-DC0E-45DB-BCCF-36D58B15048A}" destId="{35736109-8D3C-4B17-A40C-C38AB8840679}" srcOrd="1" destOrd="0" presId="urn:microsoft.com/office/officeart/2005/8/layout/orgChart1"/>
    <dgm:cxn modelId="{84C10F90-E4DB-494F-AE1F-36F25DF417E8}" type="presParOf" srcId="{35736109-8D3C-4B17-A40C-C38AB8840679}" destId="{A4AD5135-452C-491E-B08F-64A96484C98E}" srcOrd="0" destOrd="0" presId="urn:microsoft.com/office/officeart/2005/8/layout/orgChart1"/>
    <dgm:cxn modelId="{C26A1B70-BBED-4EA3-8F83-6006983AF0EE}" type="presParOf" srcId="{35736109-8D3C-4B17-A40C-C38AB8840679}" destId="{0168C4F0-0720-47B0-B8CD-36F9DFF82FD8}" srcOrd="1" destOrd="0" presId="urn:microsoft.com/office/officeart/2005/8/layout/orgChart1"/>
    <dgm:cxn modelId="{8C1EF6BC-3F8E-451E-A5D1-C6EDA8242E8A}" type="presParOf" srcId="{0168C4F0-0720-47B0-B8CD-36F9DFF82FD8}" destId="{93304129-E908-4761-BED6-26F7EA342862}" srcOrd="0" destOrd="0" presId="urn:microsoft.com/office/officeart/2005/8/layout/orgChart1"/>
    <dgm:cxn modelId="{3921B324-EE23-4FE6-8625-81002FD33909}" type="presParOf" srcId="{93304129-E908-4761-BED6-26F7EA342862}" destId="{7DCAEA4F-D801-4DD5-A4BB-340E7FE68077}" srcOrd="0" destOrd="0" presId="urn:microsoft.com/office/officeart/2005/8/layout/orgChart1"/>
    <dgm:cxn modelId="{E56019AB-4078-4BF5-8CFD-3DB1C3129A5E}" type="presParOf" srcId="{93304129-E908-4761-BED6-26F7EA342862}" destId="{4281CAFF-351D-434F-9DA9-85104BDBBA0D}" srcOrd="1" destOrd="0" presId="urn:microsoft.com/office/officeart/2005/8/layout/orgChart1"/>
    <dgm:cxn modelId="{F2C822DB-F9B7-4145-9F9D-5293965CB305}" type="presParOf" srcId="{0168C4F0-0720-47B0-B8CD-36F9DFF82FD8}" destId="{59DCC112-133D-4F76-90CF-B40F82AA1837}" srcOrd="1" destOrd="0" presId="urn:microsoft.com/office/officeart/2005/8/layout/orgChart1"/>
    <dgm:cxn modelId="{03C14CF3-2CF4-4350-86EC-4956766C646C}" type="presParOf" srcId="{0168C4F0-0720-47B0-B8CD-36F9DFF82FD8}" destId="{DBA7D5E6-34D9-4BDC-AE61-69D409E35C9F}" srcOrd="2" destOrd="0" presId="urn:microsoft.com/office/officeart/2005/8/layout/orgChart1"/>
    <dgm:cxn modelId="{B4E19CE5-3341-4C58-BF5F-10B0625BEAFB}" type="presParOf" srcId="{0B6B9A93-DC0E-45DB-BCCF-36D58B15048A}" destId="{3CD7E507-6F89-4A78-9458-ABE54B875989}" srcOrd="2" destOrd="0" presId="urn:microsoft.com/office/officeart/2005/8/layout/orgChart1"/>
    <dgm:cxn modelId="{AB5C294F-11BA-4E2D-8128-4A72981CD29D}" type="presParOf" srcId="{7588D316-7E11-4F1F-8EA9-744E1C70D5CD}" destId="{C582C974-0CB0-43D7-8785-7506B488D4FC}" srcOrd="2" destOrd="0" presId="urn:microsoft.com/office/officeart/2005/8/layout/orgChart1"/>
    <dgm:cxn modelId="{54A72ECA-7CC6-4966-B025-792E55B44D1D}" type="presParOf" srcId="{E6D0045B-C31E-455F-97DF-6E8F481E7C18}" destId="{22A9D8D5-1947-4C8A-87BA-933509B863C0}" srcOrd="2" destOrd="0" presId="urn:microsoft.com/office/officeart/2005/8/layout/orgChart1"/>
    <dgm:cxn modelId="{98FD9244-790B-457E-B80D-C1E3C6D3EBE4}" type="presParOf" srcId="{22A9D8D5-1947-4C8A-87BA-933509B863C0}" destId="{DB2A2732-2BE1-49D8-9BBA-24CDA100B9F7}" srcOrd="0" destOrd="0" presId="urn:microsoft.com/office/officeart/2005/8/layout/orgChart1"/>
    <dgm:cxn modelId="{801500B7-0405-42FE-9649-FA5BDC5389E1}" type="presParOf" srcId="{22A9D8D5-1947-4C8A-87BA-933509B863C0}" destId="{F44EE9B9-6AED-43AC-9F06-CE0E1958A205}" srcOrd="1" destOrd="0" presId="urn:microsoft.com/office/officeart/2005/8/layout/orgChart1"/>
    <dgm:cxn modelId="{F4CA64C4-C6A0-4046-8B26-DAFAD7396CB0}" type="presParOf" srcId="{F44EE9B9-6AED-43AC-9F06-CE0E1958A205}" destId="{83FB9651-045C-487E-B9F6-57A9D2E37FAF}" srcOrd="0" destOrd="0" presId="urn:microsoft.com/office/officeart/2005/8/layout/orgChart1"/>
    <dgm:cxn modelId="{FCE8A789-2118-4D05-9CA0-E3D58683EDF1}" type="presParOf" srcId="{83FB9651-045C-487E-B9F6-57A9D2E37FAF}" destId="{47283CC3-BF20-4A05-886B-42297B7C5F18}" srcOrd="0" destOrd="0" presId="urn:microsoft.com/office/officeart/2005/8/layout/orgChart1"/>
    <dgm:cxn modelId="{88903C6C-7FDD-4924-85F5-75996F334A14}" type="presParOf" srcId="{83FB9651-045C-487E-B9F6-57A9D2E37FAF}" destId="{E8974682-491E-4545-A5E5-6966D7490BAB}" srcOrd="1" destOrd="0" presId="urn:microsoft.com/office/officeart/2005/8/layout/orgChart1"/>
    <dgm:cxn modelId="{3BC26EF7-C657-4846-8317-D43661B68C41}" type="presParOf" srcId="{F44EE9B9-6AED-43AC-9F06-CE0E1958A205}" destId="{7F810F62-BDAE-4A11-9846-D3D921706DAA}" srcOrd="1" destOrd="0" presId="urn:microsoft.com/office/officeart/2005/8/layout/orgChart1"/>
    <dgm:cxn modelId="{8BFF42D4-B87B-4637-9149-94B06FD1ED08}" type="presParOf" srcId="{F44EE9B9-6AED-43AC-9F06-CE0E1958A205}" destId="{09284021-9086-4554-8465-73DD96A1D84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F56CAD-53DB-442B-9290-4B56D60A01DF}"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tr-TR"/>
        </a:p>
      </dgm:t>
    </dgm:pt>
    <dgm:pt modelId="{B8D271A5-564D-4537-96B6-CC0B260BF7DF}">
      <dgm:prSet phldrT="[Metin]"/>
      <dgm:spPr/>
      <dgm:t>
        <a:bodyPr/>
        <a:lstStyle/>
        <a:p>
          <a:r>
            <a:rPr lang="tr-TR" dirty="0" err="1" smtClean="0"/>
            <a:t>Strategy</a:t>
          </a:r>
          <a:endParaRPr lang="tr-TR" dirty="0"/>
        </a:p>
      </dgm:t>
    </dgm:pt>
    <dgm:pt modelId="{5111165A-DDEB-4C4B-BA8E-EEE0EAC25F21}" type="parTrans" cxnId="{0FEA61D6-CAB9-4186-8D8C-AF5FB04DE4B1}">
      <dgm:prSet/>
      <dgm:spPr/>
      <dgm:t>
        <a:bodyPr/>
        <a:lstStyle/>
        <a:p>
          <a:endParaRPr lang="tr-TR"/>
        </a:p>
      </dgm:t>
    </dgm:pt>
    <dgm:pt modelId="{8098EA88-BAF3-44DB-A19B-8F7F8DDE906B}" type="sibTrans" cxnId="{0FEA61D6-CAB9-4186-8D8C-AF5FB04DE4B1}">
      <dgm:prSet/>
      <dgm:spPr/>
      <dgm:t>
        <a:bodyPr/>
        <a:lstStyle/>
        <a:p>
          <a:endParaRPr lang="tr-TR"/>
        </a:p>
      </dgm:t>
    </dgm:pt>
    <dgm:pt modelId="{046CC3D7-51E8-400F-B091-C374E55476CF}">
      <dgm:prSet phldrT="[Metin]"/>
      <dgm:spPr/>
      <dgm:t>
        <a:bodyPr/>
        <a:lstStyle/>
        <a:p>
          <a:r>
            <a:rPr lang="tr-TR" dirty="0" err="1" smtClean="0"/>
            <a:t>Entity</a:t>
          </a:r>
          <a:r>
            <a:rPr lang="tr-TR" dirty="0" smtClean="0"/>
            <a:t> Business </a:t>
          </a:r>
          <a:r>
            <a:rPr lang="tr-TR" dirty="0" err="1" smtClean="0"/>
            <a:t>Objective</a:t>
          </a:r>
          <a:r>
            <a:rPr lang="tr-TR" dirty="0" smtClean="0"/>
            <a:t> 1</a:t>
          </a:r>
          <a:endParaRPr lang="tr-TR" dirty="0"/>
        </a:p>
      </dgm:t>
    </dgm:pt>
    <dgm:pt modelId="{B88EC9FB-E4A6-4297-8950-EA113992634E}" type="parTrans" cxnId="{BE34173C-8724-4CEE-A304-1291123DB470}">
      <dgm:prSet/>
      <dgm:spPr/>
      <dgm:t>
        <a:bodyPr/>
        <a:lstStyle/>
        <a:p>
          <a:endParaRPr lang="tr-TR"/>
        </a:p>
      </dgm:t>
    </dgm:pt>
    <dgm:pt modelId="{E89D437D-6D57-468E-B20C-1DB7C383C081}" type="sibTrans" cxnId="{BE34173C-8724-4CEE-A304-1291123DB470}">
      <dgm:prSet/>
      <dgm:spPr/>
      <dgm:t>
        <a:bodyPr/>
        <a:lstStyle/>
        <a:p>
          <a:endParaRPr lang="tr-TR"/>
        </a:p>
      </dgm:t>
    </dgm:pt>
    <dgm:pt modelId="{B7D2D2C0-B8D0-4320-9F35-F59089F239FF}">
      <dgm:prSet phldrT="[Metin]"/>
      <dgm:spPr/>
      <dgm:t>
        <a:bodyPr/>
        <a:lstStyle/>
        <a:p>
          <a:r>
            <a:rPr lang="tr-TR" dirty="0" smtClean="0"/>
            <a:t>Business </a:t>
          </a:r>
          <a:r>
            <a:rPr lang="tr-TR" dirty="0" err="1" smtClean="0"/>
            <a:t>Objective</a:t>
          </a:r>
          <a:r>
            <a:rPr lang="tr-TR" dirty="0" smtClean="0"/>
            <a:t> 1</a:t>
          </a:r>
          <a:endParaRPr lang="tr-TR" dirty="0"/>
        </a:p>
      </dgm:t>
    </dgm:pt>
    <dgm:pt modelId="{0E0E5DF4-B35B-47B2-BD54-AAA137FDB054}" type="parTrans" cxnId="{A2E2DA8F-ECF8-43EC-800B-16870715CE73}">
      <dgm:prSet/>
      <dgm:spPr/>
      <dgm:t>
        <a:bodyPr/>
        <a:lstStyle/>
        <a:p>
          <a:endParaRPr lang="tr-TR"/>
        </a:p>
      </dgm:t>
    </dgm:pt>
    <dgm:pt modelId="{35F6E120-E084-4901-8888-41AE8B739AFD}" type="sibTrans" cxnId="{A2E2DA8F-ECF8-43EC-800B-16870715CE73}">
      <dgm:prSet/>
      <dgm:spPr/>
      <dgm:t>
        <a:bodyPr/>
        <a:lstStyle/>
        <a:p>
          <a:endParaRPr lang="tr-TR"/>
        </a:p>
      </dgm:t>
    </dgm:pt>
    <dgm:pt modelId="{0E5AFC46-CF1A-475B-82CF-EEF48AE03820}">
      <dgm:prSet phldrT="[Metin]"/>
      <dgm:spPr/>
      <dgm:t>
        <a:bodyPr/>
        <a:lstStyle/>
        <a:p>
          <a:r>
            <a:rPr lang="tr-TR" dirty="0" smtClean="0"/>
            <a:t>Business </a:t>
          </a:r>
          <a:r>
            <a:rPr lang="tr-TR" dirty="0" err="1" smtClean="0"/>
            <a:t>Objective</a:t>
          </a:r>
          <a:r>
            <a:rPr lang="tr-TR" dirty="0" smtClean="0"/>
            <a:t> 2</a:t>
          </a:r>
          <a:endParaRPr lang="tr-TR" dirty="0"/>
        </a:p>
      </dgm:t>
    </dgm:pt>
    <dgm:pt modelId="{7A55CDBD-331E-4DAE-8BC4-8E4416B7C0D9}" type="parTrans" cxnId="{8C48093B-06BA-4785-B9C2-BCE9B5E5C0A0}">
      <dgm:prSet/>
      <dgm:spPr/>
      <dgm:t>
        <a:bodyPr/>
        <a:lstStyle/>
        <a:p>
          <a:endParaRPr lang="tr-TR"/>
        </a:p>
      </dgm:t>
    </dgm:pt>
    <dgm:pt modelId="{EE15793F-A522-4C53-B80C-B66CDB18E92C}" type="sibTrans" cxnId="{8C48093B-06BA-4785-B9C2-BCE9B5E5C0A0}">
      <dgm:prSet/>
      <dgm:spPr/>
      <dgm:t>
        <a:bodyPr/>
        <a:lstStyle/>
        <a:p>
          <a:endParaRPr lang="tr-TR"/>
        </a:p>
      </dgm:t>
    </dgm:pt>
    <dgm:pt modelId="{ED7A27FD-F71A-4399-86B1-AFA0071DD466}">
      <dgm:prSet phldrT="[Metin]"/>
      <dgm:spPr/>
      <dgm:t>
        <a:bodyPr/>
        <a:lstStyle/>
        <a:p>
          <a:r>
            <a:rPr lang="tr-TR" dirty="0" err="1" smtClean="0"/>
            <a:t>Entity</a:t>
          </a:r>
          <a:r>
            <a:rPr lang="tr-TR" dirty="0" smtClean="0"/>
            <a:t> Business </a:t>
          </a:r>
          <a:r>
            <a:rPr lang="tr-TR" dirty="0" err="1" smtClean="0"/>
            <a:t>Objective</a:t>
          </a:r>
          <a:r>
            <a:rPr lang="tr-TR" dirty="0" smtClean="0"/>
            <a:t> 2</a:t>
          </a:r>
          <a:endParaRPr lang="tr-TR" dirty="0"/>
        </a:p>
      </dgm:t>
    </dgm:pt>
    <dgm:pt modelId="{21271653-3E40-484A-ACD5-A3D6CEA0B202}" type="parTrans" cxnId="{30492432-0728-4A8C-B04A-B2FFE73CB629}">
      <dgm:prSet/>
      <dgm:spPr/>
      <dgm:t>
        <a:bodyPr/>
        <a:lstStyle/>
        <a:p>
          <a:endParaRPr lang="tr-TR"/>
        </a:p>
      </dgm:t>
    </dgm:pt>
    <dgm:pt modelId="{9A25EEB7-0A34-4887-992C-ACE211CFE29E}" type="sibTrans" cxnId="{30492432-0728-4A8C-B04A-B2FFE73CB629}">
      <dgm:prSet/>
      <dgm:spPr/>
      <dgm:t>
        <a:bodyPr/>
        <a:lstStyle/>
        <a:p>
          <a:endParaRPr lang="tr-TR"/>
        </a:p>
      </dgm:t>
    </dgm:pt>
    <dgm:pt modelId="{26C3AF5E-F7FA-4544-B0CE-3995D17AFE60}">
      <dgm:prSet phldrT="[Metin]"/>
      <dgm:spPr/>
      <dgm:t>
        <a:bodyPr/>
        <a:lstStyle/>
        <a:p>
          <a:r>
            <a:rPr lang="tr-TR" dirty="0" smtClean="0"/>
            <a:t>Business </a:t>
          </a:r>
          <a:r>
            <a:rPr lang="tr-TR" dirty="0" err="1" smtClean="0"/>
            <a:t>Objective</a:t>
          </a:r>
          <a:r>
            <a:rPr lang="tr-TR" dirty="0" smtClean="0"/>
            <a:t> 3</a:t>
          </a:r>
          <a:endParaRPr lang="tr-TR" dirty="0"/>
        </a:p>
      </dgm:t>
    </dgm:pt>
    <dgm:pt modelId="{7338B850-35CD-4D1B-BA1A-EDECA1C45342}" type="parTrans" cxnId="{40BC8C59-49A4-4EF0-88E6-DC4E0E9B967F}">
      <dgm:prSet/>
      <dgm:spPr/>
      <dgm:t>
        <a:bodyPr/>
        <a:lstStyle/>
        <a:p>
          <a:endParaRPr lang="tr-TR"/>
        </a:p>
      </dgm:t>
    </dgm:pt>
    <dgm:pt modelId="{FD855282-78FB-4972-974E-AF273E30BE3B}" type="sibTrans" cxnId="{40BC8C59-49A4-4EF0-88E6-DC4E0E9B967F}">
      <dgm:prSet/>
      <dgm:spPr/>
      <dgm:t>
        <a:bodyPr/>
        <a:lstStyle/>
        <a:p>
          <a:endParaRPr lang="tr-TR"/>
        </a:p>
      </dgm:t>
    </dgm:pt>
    <dgm:pt modelId="{A262D1CB-A63E-40BF-AB57-F69C2958B31A}">
      <dgm:prSet/>
      <dgm:spPr/>
      <dgm:t>
        <a:bodyPr/>
        <a:lstStyle/>
        <a:p>
          <a:r>
            <a:rPr lang="tr-TR" dirty="0" smtClean="0"/>
            <a:t>Risk 1</a:t>
          </a:r>
          <a:endParaRPr lang="tr-TR" dirty="0"/>
        </a:p>
      </dgm:t>
    </dgm:pt>
    <dgm:pt modelId="{167664F2-0436-4250-8163-7A97BEAEBBA5}" type="parTrans" cxnId="{F74290D7-4D3C-48D7-AB5A-F0321A3AB678}">
      <dgm:prSet/>
      <dgm:spPr/>
      <dgm:t>
        <a:bodyPr/>
        <a:lstStyle/>
        <a:p>
          <a:endParaRPr lang="tr-TR"/>
        </a:p>
      </dgm:t>
    </dgm:pt>
    <dgm:pt modelId="{D2635BD6-7FCF-4B13-92CA-FAD375E2EED7}" type="sibTrans" cxnId="{F74290D7-4D3C-48D7-AB5A-F0321A3AB678}">
      <dgm:prSet/>
      <dgm:spPr/>
      <dgm:t>
        <a:bodyPr/>
        <a:lstStyle/>
        <a:p>
          <a:endParaRPr lang="tr-TR"/>
        </a:p>
      </dgm:t>
    </dgm:pt>
    <dgm:pt modelId="{118AB9E2-C080-48BB-AA0C-1CBEA5FC7F08}">
      <dgm:prSet/>
      <dgm:spPr/>
      <dgm:t>
        <a:bodyPr/>
        <a:lstStyle/>
        <a:p>
          <a:r>
            <a:rPr lang="tr-TR" dirty="0" smtClean="0"/>
            <a:t>Risk 3</a:t>
          </a:r>
          <a:endParaRPr lang="tr-TR" dirty="0"/>
        </a:p>
      </dgm:t>
    </dgm:pt>
    <dgm:pt modelId="{1A0CD2B6-0BEC-4C3B-8CDE-9B05CB938F87}" type="parTrans" cxnId="{5C07CBB7-9DDB-45B1-A655-6E6AA7678B4F}">
      <dgm:prSet/>
      <dgm:spPr/>
      <dgm:t>
        <a:bodyPr/>
        <a:lstStyle/>
        <a:p>
          <a:endParaRPr lang="tr-TR"/>
        </a:p>
      </dgm:t>
    </dgm:pt>
    <dgm:pt modelId="{72B9F382-1DE2-45A9-9E6F-FCFE881EDFBC}" type="sibTrans" cxnId="{5C07CBB7-9DDB-45B1-A655-6E6AA7678B4F}">
      <dgm:prSet/>
      <dgm:spPr/>
      <dgm:t>
        <a:bodyPr/>
        <a:lstStyle/>
        <a:p>
          <a:endParaRPr lang="tr-TR"/>
        </a:p>
      </dgm:t>
    </dgm:pt>
    <dgm:pt modelId="{087CD80E-15A8-4835-9DD9-4CC7D3DB2CD8}">
      <dgm:prSet/>
      <dgm:spPr/>
      <dgm:t>
        <a:bodyPr/>
        <a:lstStyle/>
        <a:p>
          <a:r>
            <a:rPr lang="tr-TR" dirty="0" smtClean="0"/>
            <a:t>Risk 4</a:t>
          </a:r>
          <a:endParaRPr lang="tr-TR" dirty="0"/>
        </a:p>
      </dgm:t>
    </dgm:pt>
    <dgm:pt modelId="{112B0BB3-785B-4D2A-ACFF-532325DFF343}" type="parTrans" cxnId="{67F245F1-6954-4711-A25A-D946A2F3F0DB}">
      <dgm:prSet/>
      <dgm:spPr/>
      <dgm:t>
        <a:bodyPr/>
        <a:lstStyle/>
        <a:p>
          <a:endParaRPr lang="tr-TR"/>
        </a:p>
      </dgm:t>
    </dgm:pt>
    <dgm:pt modelId="{AD8F3F99-38C2-457B-9204-1EBF7E839E86}" type="sibTrans" cxnId="{67F245F1-6954-4711-A25A-D946A2F3F0DB}">
      <dgm:prSet/>
      <dgm:spPr/>
      <dgm:t>
        <a:bodyPr/>
        <a:lstStyle/>
        <a:p>
          <a:endParaRPr lang="tr-TR"/>
        </a:p>
      </dgm:t>
    </dgm:pt>
    <dgm:pt modelId="{1629E208-648B-43B9-A974-EFD175798036}">
      <dgm:prSet/>
      <dgm:spPr/>
      <dgm:t>
        <a:bodyPr/>
        <a:lstStyle/>
        <a:p>
          <a:r>
            <a:rPr lang="tr-TR" dirty="0" smtClean="0"/>
            <a:t>Risk 2</a:t>
          </a:r>
          <a:endParaRPr lang="tr-TR" dirty="0"/>
        </a:p>
      </dgm:t>
    </dgm:pt>
    <dgm:pt modelId="{62217158-32F9-4C40-A3CE-B4970E8FD2F0}" type="parTrans" cxnId="{7BF8C640-BFAB-47C8-9038-F7806367F6E7}">
      <dgm:prSet/>
      <dgm:spPr/>
      <dgm:t>
        <a:bodyPr/>
        <a:lstStyle/>
        <a:p>
          <a:endParaRPr lang="tr-TR"/>
        </a:p>
      </dgm:t>
    </dgm:pt>
    <dgm:pt modelId="{95F529DD-CF66-4D01-B860-BF71470DF93A}" type="sibTrans" cxnId="{7BF8C640-BFAB-47C8-9038-F7806367F6E7}">
      <dgm:prSet/>
      <dgm:spPr/>
      <dgm:t>
        <a:bodyPr/>
        <a:lstStyle/>
        <a:p>
          <a:endParaRPr lang="tr-TR"/>
        </a:p>
      </dgm:t>
    </dgm:pt>
    <dgm:pt modelId="{BA7AD0BE-84B8-4698-9640-70F7DE88F0C7}" type="pres">
      <dgm:prSet presAssocID="{81F56CAD-53DB-442B-9290-4B56D60A01DF}" presName="hierChild1" presStyleCnt="0">
        <dgm:presLayoutVars>
          <dgm:chPref val="1"/>
          <dgm:dir/>
          <dgm:animOne val="branch"/>
          <dgm:animLvl val="lvl"/>
          <dgm:resizeHandles/>
        </dgm:presLayoutVars>
      </dgm:prSet>
      <dgm:spPr/>
      <dgm:t>
        <a:bodyPr/>
        <a:lstStyle/>
        <a:p>
          <a:endParaRPr lang="tr-TR"/>
        </a:p>
      </dgm:t>
    </dgm:pt>
    <dgm:pt modelId="{B8010873-51EF-4321-8A83-A01AF93CB8E2}" type="pres">
      <dgm:prSet presAssocID="{B8D271A5-564D-4537-96B6-CC0B260BF7DF}" presName="hierRoot1" presStyleCnt="0"/>
      <dgm:spPr/>
    </dgm:pt>
    <dgm:pt modelId="{E682DB12-78CB-4DB6-A3AB-BF871ACC3723}" type="pres">
      <dgm:prSet presAssocID="{B8D271A5-564D-4537-96B6-CC0B260BF7DF}" presName="composite" presStyleCnt="0"/>
      <dgm:spPr/>
    </dgm:pt>
    <dgm:pt modelId="{07F9FBDA-650D-4244-8CFA-E3357BED0933}" type="pres">
      <dgm:prSet presAssocID="{B8D271A5-564D-4537-96B6-CC0B260BF7DF}" presName="background" presStyleLbl="node0" presStyleIdx="0" presStyleCnt="1"/>
      <dgm:spPr/>
    </dgm:pt>
    <dgm:pt modelId="{7714985D-984D-4C5E-92D3-2C5CB8086295}" type="pres">
      <dgm:prSet presAssocID="{B8D271A5-564D-4537-96B6-CC0B260BF7DF}" presName="text" presStyleLbl="fgAcc0" presStyleIdx="0" presStyleCnt="1">
        <dgm:presLayoutVars>
          <dgm:chPref val="3"/>
        </dgm:presLayoutVars>
      </dgm:prSet>
      <dgm:spPr/>
      <dgm:t>
        <a:bodyPr/>
        <a:lstStyle/>
        <a:p>
          <a:endParaRPr lang="tr-TR"/>
        </a:p>
      </dgm:t>
    </dgm:pt>
    <dgm:pt modelId="{B0EB1754-310D-4D87-A6E6-3C26ED09F497}" type="pres">
      <dgm:prSet presAssocID="{B8D271A5-564D-4537-96B6-CC0B260BF7DF}" presName="hierChild2" presStyleCnt="0"/>
      <dgm:spPr/>
    </dgm:pt>
    <dgm:pt modelId="{552D4FDA-F461-4F41-96D3-74D414D23522}" type="pres">
      <dgm:prSet presAssocID="{B88EC9FB-E4A6-4297-8950-EA113992634E}" presName="Name10" presStyleLbl="parChTrans1D2" presStyleIdx="0" presStyleCnt="2"/>
      <dgm:spPr/>
      <dgm:t>
        <a:bodyPr/>
        <a:lstStyle/>
        <a:p>
          <a:endParaRPr lang="tr-TR"/>
        </a:p>
      </dgm:t>
    </dgm:pt>
    <dgm:pt modelId="{4976726D-E98C-4384-B7C5-FD0500394287}" type="pres">
      <dgm:prSet presAssocID="{046CC3D7-51E8-400F-B091-C374E55476CF}" presName="hierRoot2" presStyleCnt="0"/>
      <dgm:spPr/>
    </dgm:pt>
    <dgm:pt modelId="{68D2CEEA-84B7-4EC0-8333-7C7F3DF790A1}" type="pres">
      <dgm:prSet presAssocID="{046CC3D7-51E8-400F-B091-C374E55476CF}" presName="composite2" presStyleCnt="0"/>
      <dgm:spPr/>
    </dgm:pt>
    <dgm:pt modelId="{786E88C8-34BF-4F97-BC50-B5BB822F65C5}" type="pres">
      <dgm:prSet presAssocID="{046CC3D7-51E8-400F-B091-C374E55476CF}" presName="background2" presStyleLbl="node2" presStyleIdx="0" presStyleCnt="2"/>
      <dgm:spPr/>
    </dgm:pt>
    <dgm:pt modelId="{0E5F3F02-63C7-4A9A-90A4-DFDE8077C348}" type="pres">
      <dgm:prSet presAssocID="{046CC3D7-51E8-400F-B091-C374E55476CF}" presName="text2" presStyleLbl="fgAcc2" presStyleIdx="0" presStyleCnt="2">
        <dgm:presLayoutVars>
          <dgm:chPref val="3"/>
        </dgm:presLayoutVars>
      </dgm:prSet>
      <dgm:spPr/>
      <dgm:t>
        <a:bodyPr/>
        <a:lstStyle/>
        <a:p>
          <a:endParaRPr lang="tr-TR"/>
        </a:p>
      </dgm:t>
    </dgm:pt>
    <dgm:pt modelId="{6537E41F-ED7B-4346-A854-BCC156393D24}" type="pres">
      <dgm:prSet presAssocID="{046CC3D7-51E8-400F-B091-C374E55476CF}" presName="hierChild3" presStyleCnt="0"/>
      <dgm:spPr/>
    </dgm:pt>
    <dgm:pt modelId="{BD0DB2C9-D3C8-41D3-99C2-756DD8D1FB5F}" type="pres">
      <dgm:prSet presAssocID="{0E0E5DF4-B35B-47B2-BD54-AAA137FDB054}" presName="Name17" presStyleLbl="parChTrans1D3" presStyleIdx="0" presStyleCnt="3"/>
      <dgm:spPr/>
      <dgm:t>
        <a:bodyPr/>
        <a:lstStyle/>
        <a:p>
          <a:endParaRPr lang="tr-TR"/>
        </a:p>
      </dgm:t>
    </dgm:pt>
    <dgm:pt modelId="{ED243F83-D689-4402-AF51-DB1B9FD224C9}" type="pres">
      <dgm:prSet presAssocID="{B7D2D2C0-B8D0-4320-9F35-F59089F239FF}" presName="hierRoot3" presStyleCnt="0"/>
      <dgm:spPr/>
    </dgm:pt>
    <dgm:pt modelId="{F30798BD-D2C1-4492-AEFF-94F5757DD803}" type="pres">
      <dgm:prSet presAssocID="{B7D2D2C0-B8D0-4320-9F35-F59089F239FF}" presName="composite3" presStyleCnt="0"/>
      <dgm:spPr/>
    </dgm:pt>
    <dgm:pt modelId="{5DBF33A0-C3A8-47DF-97DA-F33EEF245FB1}" type="pres">
      <dgm:prSet presAssocID="{B7D2D2C0-B8D0-4320-9F35-F59089F239FF}" presName="background3" presStyleLbl="node3" presStyleIdx="0" presStyleCnt="3"/>
      <dgm:spPr/>
    </dgm:pt>
    <dgm:pt modelId="{5E059FBB-7B0C-4B11-A5DF-923ECF9A91C4}" type="pres">
      <dgm:prSet presAssocID="{B7D2D2C0-B8D0-4320-9F35-F59089F239FF}" presName="text3" presStyleLbl="fgAcc3" presStyleIdx="0" presStyleCnt="3">
        <dgm:presLayoutVars>
          <dgm:chPref val="3"/>
        </dgm:presLayoutVars>
      </dgm:prSet>
      <dgm:spPr/>
      <dgm:t>
        <a:bodyPr/>
        <a:lstStyle/>
        <a:p>
          <a:endParaRPr lang="tr-TR"/>
        </a:p>
      </dgm:t>
    </dgm:pt>
    <dgm:pt modelId="{6716F05D-073C-42FF-8F05-CC6941C7B157}" type="pres">
      <dgm:prSet presAssocID="{B7D2D2C0-B8D0-4320-9F35-F59089F239FF}" presName="hierChild4" presStyleCnt="0"/>
      <dgm:spPr/>
    </dgm:pt>
    <dgm:pt modelId="{B7913F95-078A-45C8-A05B-7D45EF54958C}" type="pres">
      <dgm:prSet presAssocID="{167664F2-0436-4250-8163-7A97BEAEBBA5}" presName="Name23" presStyleLbl="parChTrans1D4" presStyleIdx="0" presStyleCnt="4"/>
      <dgm:spPr/>
      <dgm:t>
        <a:bodyPr/>
        <a:lstStyle/>
        <a:p>
          <a:endParaRPr lang="tr-TR"/>
        </a:p>
      </dgm:t>
    </dgm:pt>
    <dgm:pt modelId="{BF23313B-A3B5-4DBE-BCC8-AB542E2E60E8}" type="pres">
      <dgm:prSet presAssocID="{A262D1CB-A63E-40BF-AB57-F69C2958B31A}" presName="hierRoot4" presStyleCnt="0"/>
      <dgm:spPr/>
    </dgm:pt>
    <dgm:pt modelId="{4C3F7801-A012-46C2-A271-3ABA02B398FC}" type="pres">
      <dgm:prSet presAssocID="{A262D1CB-A63E-40BF-AB57-F69C2958B31A}" presName="composite4" presStyleCnt="0"/>
      <dgm:spPr/>
    </dgm:pt>
    <dgm:pt modelId="{69D5D13C-B9E6-4FFF-9D2D-175ADBAC93C9}" type="pres">
      <dgm:prSet presAssocID="{A262D1CB-A63E-40BF-AB57-F69C2958B31A}" presName="background4" presStyleLbl="node4" presStyleIdx="0" presStyleCnt="4"/>
      <dgm:spPr/>
    </dgm:pt>
    <dgm:pt modelId="{7D57C013-6007-4ADE-8293-DC2BDC777C90}" type="pres">
      <dgm:prSet presAssocID="{A262D1CB-A63E-40BF-AB57-F69C2958B31A}" presName="text4" presStyleLbl="fgAcc4" presStyleIdx="0" presStyleCnt="4">
        <dgm:presLayoutVars>
          <dgm:chPref val="3"/>
        </dgm:presLayoutVars>
      </dgm:prSet>
      <dgm:spPr/>
      <dgm:t>
        <a:bodyPr/>
        <a:lstStyle/>
        <a:p>
          <a:endParaRPr lang="tr-TR"/>
        </a:p>
      </dgm:t>
    </dgm:pt>
    <dgm:pt modelId="{AEBEB0CC-51F6-4EE6-896C-E549846BA99E}" type="pres">
      <dgm:prSet presAssocID="{A262D1CB-A63E-40BF-AB57-F69C2958B31A}" presName="hierChild5" presStyleCnt="0"/>
      <dgm:spPr/>
    </dgm:pt>
    <dgm:pt modelId="{5A71AF54-23CB-4516-A21A-F7BF90A8ADE8}" type="pres">
      <dgm:prSet presAssocID="{62217158-32F9-4C40-A3CE-B4970E8FD2F0}" presName="Name23" presStyleLbl="parChTrans1D4" presStyleIdx="1" presStyleCnt="4"/>
      <dgm:spPr/>
      <dgm:t>
        <a:bodyPr/>
        <a:lstStyle/>
        <a:p>
          <a:endParaRPr lang="tr-TR"/>
        </a:p>
      </dgm:t>
    </dgm:pt>
    <dgm:pt modelId="{C3A0C373-4935-449B-B1D6-EBEA5D0ECD92}" type="pres">
      <dgm:prSet presAssocID="{1629E208-648B-43B9-A974-EFD175798036}" presName="hierRoot4" presStyleCnt="0"/>
      <dgm:spPr/>
    </dgm:pt>
    <dgm:pt modelId="{91CE3456-4676-4DD2-AD20-D23F8ED141B6}" type="pres">
      <dgm:prSet presAssocID="{1629E208-648B-43B9-A974-EFD175798036}" presName="composite4" presStyleCnt="0"/>
      <dgm:spPr/>
    </dgm:pt>
    <dgm:pt modelId="{AB5AC0E6-6D58-4AC5-8E8B-615EE80A0C59}" type="pres">
      <dgm:prSet presAssocID="{1629E208-648B-43B9-A974-EFD175798036}" presName="background4" presStyleLbl="node4" presStyleIdx="1" presStyleCnt="4"/>
      <dgm:spPr/>
    </dgm:pt>
    <dgm:pt modelId="{5A3B729C-9F61-4E6B-81A0-BD06BD85F70D}" type="pres">
      <dgm:prSet presAssocID="{1629E208-648B-43B9-A974-EFD175798036}" presName="text4" presStyleLbl="fgAcc4" presStyleIdx="1" presStyleCnt="4">
        <dgm:presLayoutVars>
          <dgm:chPref val="3"/>
        </dgm:presLayoutVars>
      </dgm:prSet>
      <dgm:spPr/>
      <dgm:t>
        <a:bodyPr/>
        <a:lstStyle/>
        <a:p>
          <a:endParaRPr lang="tr-TR"/>
        </a:p>
      </dgm:t>
    </dgm:pt>
    <dgm:pt modelId="{9BAB3FB6-4012-46C4-9B0E-3BCB8109FEAD}" type="pres">
      <dgm:prSet presAssocID="{1629E208-648B-43B9-A974-EFD175798036}" presName="hierChild5" presStyleCnt="0"/>
      <dgm:spPr/>
    </dgm:pt>
    <dgm:pt modelId="{B3088880-8CFC-44CD-8B50-65E4842CF679}" type="pres">
      <dgm:prSet presAssocID="{7A55CDBD-331E-4DAE-8BC4-8E4416B7C0D9}" presName="Name17" presStyleLbl="parChTrans1D3" presStyleIdx="1" presStyleCnt="3"/>
      <dgm:spPr/>
      <dgm:t>
        <a:bodyPr/>
        <a:lstStyle/>
        <a:p>
          <a:endParaRPr lang="tr-TR"/>
        </a:p>
      </dgm:t>
    </dgm:pt>
    <dgm:pt modelId="{D05B96A6-1D4B-4CDE-82A0-06A74D3AE966}" type="pres">
      <dgm:prSet presAssocID="{0E5AFC46-CF1A-475B-82CF-EEF48AE03820}" presName="hierRoot3" presStyleCnt="0"/>
      <dgm:spPr/>
    </dgm:pt>
    <dgm:pt modelId="{5E168C71-A2E4-42CC-B0F4-EE03AD555328}" type="pres">
      <dgm:prSet presAssocID="{0E5AFC46-CF1A-475B-82CF-EEF48AE03820}" presName="composite3" presStyleCnt="0"/>
      <dgm:spPr/>
    </dgm:pt>
    <dgm:pt modelId="{E90D6223-0327-4CCF-A3A0-A0CE9D10BEF7}" type="pres">
      <dgm:prSet presAssocID="{0E5AFC46-CF1A-475B-82CF-EEF48AE03820}" presName="background3" presStyleLbl="node3" presStyleIdx="1" presStyleCnt="3"/>
      <dgm:spPr/>
    </dgm:pt>
    <dgm:pt modelId="{EB7A2E2E-4555-4439-ABA1-FC9D306E65DC}" type="pres">
      <dgm:prSet presAssocID="{0E5AFC46-CF1A-475B-82CF-EEF48AE03820}" presName="text3" presStyleLbl="fgAcc3" presStyleIdx="1" presStyleCnt="3">
        <dgm:presLayoutVars>
          <dgm:chPref val="3"/>
        </dgm:presLayoutVars>
      </dgm:prSet>
      <dgm:spPr/>
      <dgm:t>
        <a:bodyPr/>
        <a:lstStyle/>
        <a:p>
          <a:endParaRPr lang="tr-TR"/>
        </a:p>
      </dgm:t>
    </dgm:pt>
    <dgm:pt modelId="{F0B6DEDF-2BAA-427A-A21F-60F536DF3B98}" type="pres">
      <dgm:prSet presAssocID="{0E5AFC46-CF1A-475B-82CF-EEF48AE03820}" presName="hierChild4" presStyleCnt="0"/>
      <dgm:spPr/>
    </dgm:pt>
    <dgm:pt modelId="{62A97158-2A9C-473C-98C2-5CBA1B457591}" type="pres">
      <dgm:prSet presAssocID="{1A0CD2B6-0BEC-4C3B-8CDE-9B05CB938F87}" presName="Name23" presStyleLbl="parChTrans1D4" presStyleIdx="2" presStyleCnt="4"/>
      <dgm:spPr/>
      <dgm:t>
        <a:bodyPr/>
        <a:lstStyle/>
        <a:p>
          <a:endParaRPr lang="tr-TR"/>
        </a:p>
      </dgm:t>
    </dgm:pt>
    <dgm:pt modelId="{44D4B3D9-9AAB-4B8A-906B-CAC9A89EBEA7}" type="pres">
      <dgm:prSet presAssocID="{118AB9E2-C080-48BB-AA0C-1CBEA5FC7F08}" presName="hierRoot4" presStyleCnt="0"/>
      <dgm:spPr/>
    </dgm:pt>
    <dgm:pt modelId="{0ED59671-A697-4B7D-90AF-08EB6F8BECDE}" type="pres">
      <dgm:prSet presAssocID="{118AB9E2-C080-48BB-AA0C-1CBEA5FC7F08}" presName="composite4" presStyleCnt="0"/>
      <dgm:spPr/>
    </dgm:pt>
    <dgm:pt modelId="{0600C5A2-57C5-48A2-B78D-22813B285EC9}" type="pres">
      <dgm:prSet presAssocID="{118AB9E2-C080-48BB-AA0C-1CBEA5FC7F08}" presName="background4" presStyleLbl="node4" presStyleIdx="2" presStyleCnt="4"/>
      <dgm:spPr/>
    </dgm:pt>
    <dgm:pt modelId="{4C1D87B8-099A-4252-A405-FB1A56DF595F}" type="pres">
      <dgm:prSet presAssocID="{118AB9E2-C080-48BB-AA0C-1CBEA5FC7F08}" presName="text4" presStyleLbl="fgAcc4" presStyleIdx="2" presStyleCnt="4">
        <dgm:presLayoutVars>
          <dgm:chPref val="3"/>
        </dgm:presLayoutVars>
      </dgm:prSet>
      <dgm:spPr/>
      <dgm:t>
        <a:bodyPr/>
        <a:lstStyle/>
        <a:p>
          <a:endParaRPr lang="tr-TR"/>
        </a:p>
      </dgm:t>
    </dgm:pt>
    <dgm:pt modelId="{B56124D8-5004-49F5-AB86-2D347494E110}" type="pres">
      <dgm:prSet presAssocID="{118AB9E2-C080-48BB-AA0C-1CBEA5FC7F08}" presName="hierChild5" presStyleCnt="0"/>
      <dgm:spPr/>
    </dgm:pt>
    <dgm:pt modelId="{FD30E97E-D310-4595-8131-F5E770210448}" type="pres">
      <dgm:prSet presAssocID="{21271653-3E40-484A-ACD5-A3D6CEA0B202}" presName="Name10" presStyleLbl="parChTrans1D2" presStyleIdx="1" presStyleCnt="2"/>
      <dgm:spPr/>
      <dgm:t>
        <a:bodyPr/>
        <a:lstStyle/>
        <a:p>
          <a:endParaRPr lang="tr-TR"/>
        </a:p>
      </dgm:t>
    </dgm:pt>
    <dgm:pt modelId="{AE9F67C6-3D22-4C22-9729-4E1DB0E81EFB}" type="pres">
      <dgm:prSet presAssocID="{ED7A27FD-F71A-4399-86B1-AFA0071DD466}" presName="hierRoot2" presStyleCnt="0"/>
      <dgm:spPr/>
    </dgm:pt>
    <dgm:pt modelId="{7D52F3B5-4910-42D9-A5AE-E092FF749088}" type="pres">
      <dgm:prSet presAssocID="{ED7A27FD-F71A-4399-86B1-AFA0071DD466}" presName="composite2" presStyleCnt="0"/>
      <dgm:spPr/>
    </dgm:pt>
    <dgm:pt modelId="{EDCF55B3-1F50-4A74-9164-99F61960665F}" type="pres">
      <dgm:prSet presAssocID="{ED7A27FD-F71A-4399-86B1-AFA0071DD466}" presName="background2" presStyleLbl="node2" presStyleIdx="1" presStyleCnt="2"/>
      <dgm:spPr/>
    </dgm:pt>
    <dgm:pt modelId="{F06DFED6-ADBA-4481-B365-0B89BCF76AFE}" type="pres">
      <dgm:prSet presAssocID="{ED7A27FD-F71A-4399-86B1-AFA0071DD466}" presName="text2" presStyleLbl="fgAcc2" presStyleIdx="1" presStyleCnt="2">
        <dgm:presLayoutVars>
          <dgm:chPref val="3"/>
        </dgm:presLayoutVars>
      </dgm:prSet>
      <dgm:spPr/>
      <dgm:t>
        <a:bodyPr/>
        <a:lstStyle/>
        <a:p>
          <a:endParaRPr lang="tr-TR"/>
        </a:p>
      </dgm:t>
    </dgm:pt>
    <dgm:pt modelId="{EC93C6BA-1D72-49FB-889D-AA34DCE2CF8C}" type="pres">
      <dgm:prSet presAssocID="{ED7A27FD-F71A-4399-86B1-AFA0071DD466}" presName="hierChild3" presStyleCnt="0"/>
      <dgm:spPr/>
    </dgm:pt>
    <dgm:pt modelId="{3BAF5262-2063-4BB8-9E5A-C48B62486FF9}" type="pres">
      <dgm:prSet presAssocID="{7338B850-35CD-4D1B-BA1A-EDECA1C45342}" presName="Name17" presStyleLbl="parChTrans1D3" presStyleIdx="2" presStyleCnt="3"/>
      <dgm:spPr/>
      <dgm:t>
        <a:bodyPr/>
        <a:lstStyle/>
        <a:p>
          <a:endParaRPr lang="tr-TR"/>
        </a:p>
      </dgm:t>
    </dgm:pt>
    <dgm:pt modelId="{C5EB796A-CC9C-4EB0-ACDC-271B82CA2EDD}" type="pres">
      <dgm:prSet presAssocID="{26C3AF5E-F7FA-4544-B0CE-3995D17AFE60}" presName="hierRoot3" presStyleCnt="0"/>
      <dgm:spPr/>
    </dgm:pt>
    <dgm:pt modelId="{8ABBB3F6-CE51-486C-B3F0-F7AAC450D393}" type="pres">
      <dgm:prSet presAssocID="{26C3AF5E-F7FA-4544-B0CE-3995D17AFE60}" presName="composite3" presStyleCnt="0"/>
      <dgm:spPr/>
    </dgm:pt>
    <dgm:pt modelId="{68946AB1-6DD4-4161-8024-4ADE04E033D0}" type="pres">
      <dgm:prSet presAssocID="{26C3AF5E-F7FA-4544-B0CE-3995D17AFE60}" presName="background3" presStyleLbl="node3" presStyleIdx="2" presStyleCnt="3"/>
      <dgm:spPr/>
    </dgm:pt>
    <dgm:pt modelId="{B488D1B6-BCCE-4076-9BF5-42CE6E6C52A1}" type="pres">
      <dgm:prSet presAssocID="{26C3AF5E-F7FA-4544-B0CE-3995D17AFE60}" presName="text3" presStyleLbl="fgAcc3" presStyleIdx="2" presStyleCnt="3">
        <dgm:presLayoutVars>
          <dgm:chPref val="3"/>
        </dgm:presLayoutVars>
      </dgm:prSet>
      <dgm:spPr/>
      <dgm:t>
        <a:bodyPr/>
        <a:lstStyle/>
        <a:p>
          <a:endParaRPr lang="tr-TR"/>
        </a:p>
      </dgm:t>
    </dgm:pt>
    <dgm:pt modelId="{33E64C48-8A85-4CC1-9FD3-87E0CEA32161}" type="pres">
      <dgm:prSet presAssocID="{26C3AF5E-F7FA-4544-B0CE-3995D17AFE60}" presName="hierChild4" presStyleCnt="0"/>
      <dgm:spPr/>
    </dgm:pt>
    <dgm:pt modelId="{604E6DCE-8E64-4660-B6DB-56CD9C9C6641}" type="pres">
      <dgm:prSet presAssocID="{112B0BB3-785B-4D2A-ACFF-532325DFF343}" presName="Name23" presStyleLbl="parChTrans1D4" presStyleIdx="3" presStyleCnt="4"/>
      <dgm:spPr/>
      <dgm:t>
        <a:bodyPr/>
        <a:lstStyle/>
        <a:p>
          <a:endParaRPr lang="tr-TR"/>
        </a:p>
      </dgm:t>
    </dgm:pt>
    <dgm:pt modelId="{89FC92A8-D0D1-45DE-9D06-3EADDE2F84C0}" type="pres">
      <dgm:prSet presAssocID="{087CD80E-15A8-4835-9DD9-4CC7D3DB2CD8}" presName="hierRoot4" presStyleCnt="0"/>
      <dgm:spPr/>
    </dgm:pt>
    <dgm:pt modelId="{11CC5D9C-9B3A-41EE-A091-BF012F2BB709}" type="pres">
      <dgm:prSet presAssocID="{087CD80E-15A8-4835-9DD9-4CC7D3DB2CD8}" presName="composite4" presStyleCnt="0"/>
      <dgm:spPr/>
    </dgm:pt>
    <dgm:pt modelId="{AAFB9C10-A7A1-44FB-A21F-1E4D3552DF3E}" type="pres">
      <dgm:prSet presAssocID="{087CD80E-15A8-4835-9DD9-4CC7D3DB2CD8}" presName="background4" presStyleLbl="node4" presStyleIdx="3" presStyleCnt="4"/>
      <dgm:spPr/>
    </dgm:pt>
    <dgm:pt modelId="{29A549F4-8852-4A1E-AF9D-6F9D91C3A6B7}" type="pres">
      <dgm:prSet presAssocID="{087CD80E-15A8-4835-9DD9-4CC7D3DB2CD8}" presName="text4" presStyleLbl="fgAcc4" presStyleIdx="3" presStyleCnt="4">
        <dgm:presLayoutVars>
          <dgm:chPref val="3"/>
        </dgm:presLayoutVars>
      </dgm:prSet>
      <dgm:spPr/>
      <dgm:t>
        <a:bodyPr/>
        <a:lstStyle/>
        <a:p>
          <a:endParaRPr lang="tr-TR"/>
        </a:p>
      </dgm:t>
    </dgm:pt>
    <dgm:pt modelId="{041E3F6F-91EF-49BD-AFAB-DB018BAC4A5C}" type="pres">
      <dgm:prSet presAssocID="{087CD80E-15A8-4835-9DD9-4CC7D3DB2CD8}" presName="hierChild5" presStyleCnt="0"/>
      <dgm:spPr/>
    </dgm:pt>
  </dgm:ptLst>
  <dgm:cxnLst>
    <dgm:cxn modelId="{218D0D5A-8DD3-4077-96BD-39BD92190F38}" type="presOf" srcId="{7A55CDBD-331E-4DAE-8BC4-8E4416B7C0D9}" destId="{B3088880-8CFC-44CD-8B50-65E4842CF679}" srcOrd="0" destOrd="0" presId="urn:microsoft.com/office/officeart/2005/8/layout/hierarchy1"/>
    <dgm:cxn modelId="{6552A490-0FE0-4FE3-A65C-E916CA9950A0}" type="presOf" srcId="{046CC3D7-51E8-400F-B091-C374E55476CF}" destId="{0E5F3F02-63C7-4A9A-90A4-DFDE8077C348}" srcOrd="0" destOrd="0" presId="urn:microsoft.com/office/officeart/2005/8/layout/hierarchy1"/>
    <dgm:cxn modelId="{878DF133-CD87-4598-A4D1-BBB0710A19EA}" type="presOf" srcId="{62217158-32F9-4C40-A3CE-B4970E8FD2F0}" destId="{5A71AF54-23CB-4516-A21A-F7BF90A8ADE8}" srcOrd="0" destOrd="0" presId="urn:microsoft.com/office/officeart/2005/8/layout/hierarchy1"/>
    <dgm:cxn modelId="{CE0A1F29-5B5B-4C3B-9478-CD43BF1803C7}" type="presOf" srcId="{087CD80E-15A8-4835-9DD9-4CC7D3DB2CD8}" destId="{29A549F4-8852-4A1E-AF9D-6F9D91C3A6B7}" srcOrd="0" destOrd="0" presId="urn:microsoft.com/office/officeart/2005/8/layout/hierarchy1"/>
    <dgm:cxn modelId="{F74290D7-4D3C-48D7-AB5A-F0321A3AB678}" srcId="{B7D2D2C0-B8D0-4320-9F35-F59089F239FF}" destId="{A262D1CB-A63E-40BF-AB57-F69C2958B31A}" srcOrd="0" destOrd="0" parTransId="{167664F2-0436-4250-8163-7A97BEAEBBA5}" sibTransId="{D2635BD6-7FCF-4B13-92CA-FAD375E2EED7}"/>
    <dgm:cxn modelId="{D00D64DF-DA5C-48C3-A61E-456664B554F3}" type="presOf" srcId="{21271653-3E40-484A-ACD5-A3D6CEA0B202}" destId="{FD30E97E-D310-4595-8131-F5E770210448}" srcOrd="0" destOrd="0" presId="urn:microsoft.com/office/officeart/2005/8/layout/hierarchy1"/>
    <dgm:cxn modelId="{3C3D5B7C-6A44-4EE5-B4AD-9CB8CAA9DF85}" type="presOf" srcId="{1629E208-648B-43B9-A974-EFD175798036}" destId="{5A3B729C-9F61-4E6B-81A0-BD06BD85F70D}" srcOrd="0" destOrd="0" presId="urn:microsoft.com/office/officeart/2005/8/layout/hierarchy1"/>
    <dgm:cxn modelId="{CD5EA4CA-D57F-4E66-B6FA-FE146C261517}" type="presOf" srcId="{81F56CAD-53DB-442B-9290-4B56D60A01DF}" destId="{BA7AD0BE-84B8-4698-9640-70F7DE88F0C7}" srcOrd="0" destOrd="0" presId="urn:microsoft.com/office/officeart/2005/8/layout/hierarchy1"/>
    <dgm:cxn modelId="{67F245F1-6954-4711-A25A-D946A2F3F0DB}" srcId="{26C3AF5E-F7FA-4544-B0CE-3995D17AFE60}" destId="{087CD80E-15A8-4835-9DD9-4CC7D3DB2CD8}" srcOrd="0" destOrd="0" parTransId="{112B0BB3-785B-4D2A-ACFF-532325DFF343}" sibTransId="{AD8F3F99-38C2-457B-9204-1EBF7E839E86}"/>
    <dgm:cxn modelId="{EF280B8A-9C28-4BB8-B5F6-A011A3FB7D35}" type="presOf" srcId="{1A0CD2B6-0BEC-4C3B-8CDE-9B05CB938F87}" destId="{62A97158-2A9C-473C-98C2-5CBA1B457591}" srcOrd="0" destOrd="0" presId="urn:microsoft.com/office/officeart/2005/8/layout/hierarchy1"/>
    <dgm:cxn modelId="{A2E2DA8F-ECF8-43EC-800B-16870715CE73}" srcId="{046CC3D7-51E8-400F-B091-C374E55476CF}" destId="{B7D2D2C0-B8D0-4320-9F35-F59089F239FF}" srcOrd="0" destOrd="0" parTransId="{0E0E5DF4-B35B-47B2-BD54-AAA137FDB054}" sibTransId="{35F6E120-E084-4901-8888-41AE8B739AFD}"/>
    <dgm:cxn modelId="{FC7C4EC9-C793-4551-8040-E82484D954F8}" type="presOf" srcId="{118AB9E2-C080-48BB-AA0C-1CBEA5FC7F08}" destId="{4C1D87B8-099A-4252-A405-FB1A56DF595F}" srcOrd="0" destOrd="0" presId="urn:microsoft.com/office/officeart/2005/8/layout/hierarchy1"/>
    <dgm:cxn modelId="{275AEEED-6775-42D0-ADD1-D45C49C96EDF}" type="presOf" srcId="{0E5AFC46-CF1A-475B-82CF-EEF48AE03820}" destId="{EB7A2E2E-4555-4439-ABA1-FC9D306E65DC}" srcOrd="0" destOrd="0" presId="urn:microsoft.com/office/officeart/2005/8/layout/hierarchy1"/>
    <dgm:cxn modelId="{63668AD2-8AD7-4A0B-9FC4-E1700F886D48}" type="presOf" srcId="{26C3AF5E-F7FA-4544-B0CE-3995D17AFE60}" destId="{B488D1B6-BCCE-4076-9BF5-42CE6E6C52A1}" srcOrd="0" destOrd="0" presId="urn:microsoft.com/office/officeart/2005/8/layout/hierarchy1"/>
    <dgm:cxn modelId="{7BF8C640-BFAB-47C8-9038-F7806367F6E7}" srcId="{B7D2D2C0-B8D0-4320-9F35-F59089F239FF}" destId="{1629E208-648B-43B9-A974-EFD175798036}" srcOrd="1" destOrd="0" parTransId="{62217158-32F9-4C40-A3CE-B4970E8FD2F0}" sibTransId="{95F529DD-CF66-4D01-B860-BF71470DF93A}"/>
    <dgm:cxn modelId="{40BC8C59-49A4-4EF0-88E6-DC4E0E9B967F}" srcId="{ED7A27FD-F71A-4399-86B1-AFA0071DD466}" destId="{26C3AF5E-F7FA-4544-B0CE-3995D17AFE60}" srcOrd="0" destOrd="0" parTransId="{7338B850-35CD-4D1B-BA1A-EDECA1C45342}" sibTransId="{FD855282-78FB-4972-974E-AF273E30BE3B}"/>
    <dgm:cxn modelId="{01538D37-926B-48B9-B87C-3FF0D98EE31B}" type="presOf" srcId="{B88EC9FB-E4A6-4297-8950-EA113992634E}" destId="{552D4FDA-F461-4F41-96D3-74D414D23522}" srcOrd="0" destOrd="0" presId="urn:microsoft.com/office/officeart/2005/8/layout/hierarchy1"/>
    <dgm:cxn modelId="{3D0B70EE-B4EE-4B56-92DC-DDF7E86217A5}" type="presOf" srcId="{B7D2D2C0-B8D0-4320-9F35-F59089F239FF}" destId="{5E059FBB-7B0C-4B11-A5DF-923ECF9A91C4}" srcOrd="0" destOrd="0" presId="urn:microsoft.com/office/officeart/2005/8/layout/hierarchy1"/>
    <dgm:cxn modelId="{1C2F9982-FA8E-4CD0-AE49-F865A2DC32B1}" type="presOf" srcId="{7338B850-35CD-4D1B-BA1A-EDECA1C45342}" destId="{3BAF5262-2063-4BB8-9E5A-C48B62486FF9}" srcOrd="0" destOrd="0" presId="urn:microsoft.com/office/officeart/2005/8/layout/hierarchy1"/>
    <dgm:cxn modelId="{5C07CBB7-9DDB-45B1-A655-6E6AA7678B4F}" srcId="{0E5AFC46-CF1A-475B-82CF-EEF48AE03820}" destId="{118AB9E2-C080-48BB-AA0C-1CBEA5FC7F08}" srcOrd="0" destOrd="0" parTransId="{1A0CD2B6-0BEC-4C3B-8CDE-9B05CB938F87}" sibTransId="{72B9F382-1DE2-45A9-9E6F-FCFE881EDFBC}"/>
    <dgm:cxn modelId="{8C48093B-06BA-4785-B9C2-BCE9B5E5C0A0}" srcId="{046CC3D7-51E8-400F-B091-C374E55476CF}" destId="{0E5AFC46-CF1A-475B-82CF-EEF48AE03820}" srcOrd="1" destOrd="0" parTransId="{7A55CDBD-331E-4DAE-8BC4-8E4416B7C0D9}" sibTransId="{EE15793F-A522-4C53-B80C-B66CDB18E92C}"/>
    <dgm:cxn modelId="{B362CEB1-559A-4558-AE75-8726DCBF5F28}" type="presOf" srcId="{B8D271A5-564D-4537-96B6-CC0B260BF7DF}" destId="{7714985D-984D-4C5E-92D3-2C5CB8086295}" srcOrd="0" destOrd="0" presId="urn:microsoft.com/office/officeart/2005/8/layout/hierarchy1"/>
    <dgm:cxn modelId="{5DDBC0BD-8FDD-4BB3-9A9A-D22FD28A841B}" type="presOf" srcId="{A262D1CB-A63E-40BF-AB57-F69C2958B31A}" destId="{7D57C013-6007-4ADE-8293-DC2BDC777C90}" srcOrd="0" destOrd="0" presId="urn:microsoft.com/office/officeart/2005/8/layout/hierarchy1"/>
    <dgm:cxn modelId="{0799F818-C9E7-4944-A07F-1FC0C83D8243}" type="presOf" srcId="{0E0E5DF4-B35B-47B2-BD54-AAA137FDB054}" destId="{BD0DB2C9-D3C8-41D3-99C2-756DD8D1FB5F}" srcOrd="0" destOrd="0" presId="urn:microsoft.com/office/officeart/2005/8/layout/hierarchy1"/>
    <dgm:cxn modelId="{912397CB-C385-49D0-BC78-334CB497FBEA}" type="presOf" srcId="{112B0BB3-785B-4D2A-ACFF-532325DFF343}" destId="{604E6DCE-8E64-4660-B6DB-56CD9C9C6641}" srcOrd="0" destOrd="0" presId="urn:microsoft.com/office/officeart/2005/8/layout/hierarchy1"/>
    <dgm:cxn modelId="{30492432-0728-4A8C-B04A-B2FFE73CB629}" srcId="{B8D271A5-564D-4537-96B6-CC0B260BF7DF}" destId="{ED7A27FD-F71A-4399-86B1-AFA0071DD466}" srcOrd="1" destOrd="0" parTransId="{21271653-3E40-484A-ACD5-A3D6CEA0B202}" sibTransId="{9A25EEB7-0A34-4887-992C-ACE211CFE29E}"/>
    <dgm:cxn modelId="{FDEC4431-8552-4274-AAB4-FFE9553F9C55}" type="presOf" srcId="{ED7A27FD-F71A-4399-86B1-AFA0071DD466}" destId="{F06DFED6-ADBA-4481-B365-0B89BCF76AFE}" srcOrd="0" destOrd="0" presId="urn:microsoft.com/office/officeart/2005/8/layout/hierarchy1"/>
    <dgm:cxn modelId="{908110B8-B4AC-4B08-9260-86D06A06EC43}" type="presOf" srcId="{167664F2-0436-4250-8163-7A97BEAEBBA5}" destId="{B7913F95-078A-45C8-A05B-7D45EF54958C}" srcOrd="0" destOrd="0" presId="urn:microsoft.com/office/officeart/2005/8/layout/hierarchy1"/>
    <dgm:cxn modelId="{0FEA61D6-CAB9-4186-8D8C-AF5FB04DE4B1}" srcId="{81F56CAD-53DB-442B-9290-4B56D60A01DF}" destId="{B8D271A5-564D-4537-96B6-CC0B260BF7DF}" srcOrd="0" destOrd="0" parTransId="{5111165A-DDEB-4C4B-BA8E-EEE0EAC25F21}" sibTransId="{8098EA88-BAF3-44DB-A19B-8F7F8DDE906B}"/>
    <dgm:cxn modelId="{BE34173C-8724-4CEE-A304-1291123DB470}" srcId="{B8D271A5-564D-4537-96B6-CC0B260BF7DF}" destId="{046CC3D7-51E8-400F-B091-C374E55476CF}" srcOrd="0" destOrd="0" parTransId="{B88EC9FB-E4A6-4297-8950-EA113992634E}" sibTransId="{E89D437D-6D57-468E-B20C-1DB7C383C081}"/>
    <dgm:cxn modelId="{DC334845-2381-4C05-ADB9-730E3A8AFFCE}" type="presParOf" srcId="{BA7AD0BE-84B8-4698-9640-70F7DE88F0C7}" destId="{B8010873-51EF-4321-8A83-A01AF93CB8E2}" srcOrd="0" destOrd="0" presId="urn:microsoft.com/office/officeart/2005/8/layout/hierarchy1"/>
    <dgm:cxn modelId="{8FAC5557-2E2C-4A57-A8F3-BA99F408D537}" type="presParOf" srcId="{B8010873-51EF-4321-8A83-A01AF93CB8E2}" destId="{E682DB12-78CB-4DB6-A3AB-BF871ACC3723}" srcOrd="0" destOrd="0" presId="urn:microsoft.com/office/officeart/2005/8/layout/hierarchy1"/>
    <dgm:cxn modelId="{FAF6E61A-1E9F-44D6-B6C0-5D063034A711}" type="presParOf" srcId="{E682DB12-78CB-4DB6-A3AB-BF871ACC3723}" destId="{07F9FBDA-650D-4244-8CFA-E3357BED0933}" srcOrd="0" destOrd="0" presId="urn:microsoft.com/office/officeart/2005/8/layout/hierarchy1"/>
    <dgm:cxn modelId="{5204BE1B-7770-45C2-8D04-FD133E655FBA}" type="presParOf" srcId="{E682DB12-78CB-4DB6-A3AB-BF871ACC3723}" destId="{7714985D-984D-4C5E-92D3-2C5CB8086295}" srcOrd="1" destOrd="0" presId="urn:microsoft.com/office/officeart/2005/8/layout/hierarchy1"/>
    <dgm:cxn modelId="{A9E118EB-2229-4D91-B35F-26E411AAD882}" type="presParOf" srcId="{B8010873-51EF-4321-8A83-A01AF93CB8E2}" destId="{B0EB1754-310D-4D87-A6E6-3C26ED09F497}" srcOrd="1" destOrd="0" presId="urn:microsoft.com/office/officeart/2005/8/layout/hierarchy1"/>
    <dgm:cxn modelId="{FA6AC9CF-A79B-4733-8167-A67CEF1828BE}" type="presParOf" srcId="{B0EB1754-310D-4D87-A6E6-3C26ED09F497}" destId="{552D4FDA-F461-4F41-96D3-74D414D23522}" srcOrd="0" destOrd="0" presId="urn:microsoft.com/office/officeart/2005/8/layout/hierarchy1"/>
    <dgm:cxn modelId="{1040255E-6ECD-4795-B282-B8834C3DEC19}" type="presParOf" srcId="{B0EB1754-310D-4D87-A6E6-3C26ED09F497}" destId="{4976726D-E98C-4384-B7C5-FD0500394287}" srcOrd="1" destOrd="0" presId="urn:microsoft.com/office/officeart/2005/8/layout/hierarchy1"/>
    <dgm:cxn modelId="{01ED1F37-6C34-4AAC-8651-59C0FE551D0E}" type="presParOf" srcId="{4976726D-E98C-4384-B7C5-FD0500394287}" destId="{68D2CEEA-84B7-4EC0-8333-7C7F3DF790A1}" srcOrd="0" destOrd="0" presId="urn:microsoft.com/office/officeart/2005/8/layout/hierarchy1"/>
    <dgm:cxn modelId="{2927F8C4-B6DB-4BF0-AC49-AFAD09400397}" type="presParOf" srcId="{68D2CEEA-84B7-4EC0-8333-7C7F3DF790A1}" destId="{786E88C8-34BF-4F97-BC50-B5BB822F65C5}" srcOrd="0" destOrd="0" presId="urn:microsoft.com/office/officeart/2005/8/layout/hierarchy1"/>
    <dgm:cxn modelId="{0261ECA5-E4A1-424F-B8F5-B6A47750D74B}" type="presParOf" srcId="{68D2CEEA-84B7-4EC0-8333-7C7F3DF790A1}" destId="{0E5F3F02-63C7-4A9A-90A4-DFDE8077C348}" srcOrd="1" destOrd="0" presId="urn:microsoft.com/office/officeart/2005/8/layout/hierarchy1"/>
    <dgm:cxn modelId="{A2040131-CA07-4F31-AF8D-824DF0CC70B3}" type="presParOf" srcId="{4976726D-E98C-4384-B7C5-FD0500394287}" destId="{6537E41F-ED7B-4346-A854-BCC156393D24}" srcOrd="1" destOrd="0" presId="urn:microsoft.com/office/officeart/2005/8/layout/hierarchy1"/>
    <dgm:cxn modelId="{72C0D5A8-BA07-4A1A-81C0-3001A461844C}" type="presParOf" srcId="{6537E41F-ED7B-4346-A854-BCC156393D24}" destId="{BD0DB2C9-D3C8-41D3-99C2-756DD8D1FB5F}" srcOrd="0" destOrd="0" presId="urn:microsoft.com/office/officeart/2005/8/layout/hierarchy1"/>
    <dgm:cxn modelId="{C4D1DAAB-2C13-434D-91F9-0778C90478DE}" type="presParOf" srcId="{6537E41F-ED7B-4346-A854-BCC156393D24}" destId="{ED243F83-D689-4402-AF51-DB1B9FD224C9}" srcOrd="1" destOrd="0" presId="urn:microsoft.com/office/officeart/2005/8/layout/hierarchy1"/>
    <dgm:cxn modelId="{BA4E6A97-C90A-45D1-911C-B6FA35AFCEA6}" type="presParOf" srcId="{ED243F83-D689-4402-AF51-DB1B9FD224C9}" destId="{F30798BD-D2C1-4492-AEFF-94F5757DD803}" srcOrd="0" destOrd="0" presId="urn:microsoft.com/office/officeart/2005/8/layout/hierarchy1"/>
    <dgm:cxn modelId="{E9288C3F-B841-4FD5-A5DD-886AD5C30163}" type="presParOf" srcId="{F30798BD-D2C1-4492-AEFF-94F5757DD803}" destId="{5DBF33A0-C3A8-47DF-97DA-F33EEF245FB1}" srcOrd="0" destOrd="0" presId="urn:microsoft.com/office/officeart/2005/8/layout/hierarchy1"/>
    <dgm:cxn modelId="{DBBFEB8A-FE84-4D8D-845B-1838E705F059}" type="presParOf" srcId="{F30798BD-D2C1-4492-AEFF-94F5757DD803}" destId="{5E059FBB-7B0C-4B11-A5DF-923ECF9A91C4}" srcOrd="1" destOrd="0" presId="urn:microsoft.com/office/officeart/2005/8/layout/hierarchy1"/>
    <dgm:cxn modelId="{9920EFEB-DF62-4680-B422-E78B87166E68}" type="presParOf" srcId="{ED243F83-D689-4402-AF51-DB1B9FD224C9}" destId="{6716F05D-073C-42FF-8F05-CC6941C7B157}" srcOrd="1" destOrd="0" presId="urn:microsoft.com/office/officeart/2005/8/layout/hierarchy1"/>
    <dgm:cxn modelId="{47A40B49-1C5A-4938-BB1C-A9226315B7C1}" type="presParOf" srcId="{6716F05D-073C-42FF-8F05-CC6941C7B157}" destId="{B7913F95-078A-45C8-A05B-7D45EF54958C}" srcOrd="0" destOrd="0" presId="urn:microsoft.com/office/officeart/2005/8/layout/hierarchy1"/>
    <dgm:cxn modelId="{C455AB87-EE95-4861-8C1F-1136331A3FCE}" type="presParOf" srcId="{6716F05D-073C-42FF-8F05-CC6941C7B157}" destId="{BF23313B-A3B5-4DBE-BCC8-AB542E2E60E8}" srcOrd="1" destOrd="0" presId="urn:microsoft.com/office/officeart/2005/8/layout/hierarchy1"/>
    <dgm:cxn modelId="{5013926D-F133-466D-B164-D37E53A19B1B}" type="presParOf" srcId="{BF23313B-A3B5-4DBE-BCC8-AB542E2E60E8}" destId="{4C3F7801-A012-46C2-A271-3ABA02B398FC}" srcOrd="0" destOrd="0" presId="urn:microsoft.com/office/officeart/2005/8/layout/hierarchy1"/>
    <dgm:cxn modelId="{9B8DC34F-90A3-45C3-9371-A16D8FF0EAC7}" type="presParOf" srcId="{4C3F7801-A012-46C2-A271-3ABA02B398FC}" destId="{69D5D13C-B9E6-4FFF-9D2D-175ADBAC93C9}" srcOrd="0" destOrd="0" presId="urn:microsoft.com/office/officeart/2005/8/layout/hierarchy1"/>
    <dgm:cxn modelId="{47A90961-668E-48BF-B3CB-42790706B938}" type="presParOf" srcId="{4C3F7801-A012-46C2-A271-3ABA02B398FC}" destId="{7D57C013-6007-4ADE-8293-DC2BDC777C90}" srcOrd="1" destOrd="0" presId="urn:microsoft.com/office/officeart/2005/8/layout/hierarchy1"/>
    <dgm:cxn modelId="{7EC3C62F-F9BF-4A09-BE47-0D736FC15B6F}" type="presParOf" srcId="{BF23313B-A3B5-4DBE-BCC8-AB542E2E60E8}" destId="{AEBEB0CC-51F6-4EE6-896C-E549846BA99E}" srcOrd="1" destOrd="0" presId="urn:microsoft.com/office/officeart/2005/8/layout/hierarchy1"/>
    <dgm:cxn modelId="{0C03FAD8-93A5-4F26-9AA0-B8F0CD57323E}" type="presParOf" srcId="{6716F05D-073C-42FF-8F05-CC6941C7B157}" destId="{5A71AF54-23CB-4516-A21A-F7BF90A8ADE8}" srcOrd="2" destOrd="0" presId="urn:microsoft.com/office/officeart/2005/8/layout/hierarchy1"/>
    <dgm:cxn modelId="{8A068FEF-71D9-4D49-8B3A-7EEA18A3AC39}" type="presParOf" srcId="{6716F05D-073C-42FF-8F05-CC6941C7B157}" destId="{C3A0C373-4935-449B-B1D6-EBEA5D0ECD92}" srcOrd="3" destOrd="0" presId="urn:microsoft.com/office/officeart/2005/8/layout/hierarchy1"/>
    <dgm:cxn modelId="{8A48C722-C7E9-48F2-8905-E20EED0C17B1}" type="presParOf" srcId="{C3A0C373-4935-449B-B1D6-EBEA5D0ECD92}" destId="{91CE3456-4676-4DD2-AD20-D23F8ED141B6}" srcOrd="0" destOrd="0" presId="urn:microsoft.com/office/officeart/2005/8/layout/hierarchy1"/>
    <dgm:cxn modelId="{1060027C-3026-42F5-B058-13EF3E8FE87F}" type="presParOf" srcId="{91CE3456-4676-4DD2-AD20-D23F8ED141B6}" destId="{AB5AC0E6-6D58-4AC5-8E8B-615EE80A0C59}" srcOrd="0" destOrd="0" presId="urn:microsoft.com/office/officeart/2005/8/layout/hierarchy1"/>
    <dgm:cxn modelId="{E4F7BD7D-4564-4350-8B5A-736069D34771}" type="presParOf" srcId="{91CE3456-4676-4DD2-AD20-D23F8ED141B6}" destId="{5A3B729C-9F61-4E6B-81A0-BD06BD85F70D}" srcOrd="1" destOrd="0" presId="urn:microsoft.com/office/officeart/2005/8/layout/hierarchy1"/>
    <dgm:cxn modelId="{07C7B271-B28A-4C25-952E-8F53B689D69C}" type="presParOf" srcId="{C3A0C373-4935-449B-B1D6-EBEA5D0ECD92}" destId="{9BAB3FB6-4012-46C4-9B0E-3BCB8109FEAD}" srcOrd="1" destOrd="0" presId="urn:microsoft.com/office/officeart/2005/8/layout/hierarchy1"/>
    <dgm:cxn modelId="{B8F06F00-4B47-485E-86A0-E084097C4BA7}" type="presParOf" srcId="{6537E41F-ED7B-4346-A854-BCC156393D24}" destId="{B3088880-8CFC-44CD-8B50-65E4842CF679}" srcOrd="2" destOrd="0" presId="urn:microsoft.com/office/officeart/2005/8/layout/hierarchy1"/>
    <dgm:cxn modelId="{B452CBD9-4EAE-4A7F-AD85-FFBE3A672C93}" type="presParOf" srcId="{6537E41F-ED7B-4346-A854-BCC156393D24}" destId="{D05B96A6-1D4B-4CDE-82A0-06A74D3AE966}" srcOrd="3" destOrd="0" presId="urn:microsoft.com/office/officeart/2005/8/layout/hierarchy1"/>
    <dgm:cxn modelId="{CACE0C52-BE9B-447E-BA74-28CA4BC88E10}" type="presParOf" srcId="{D05B96A6-1D4B-4CDE-82A0-06A74D3AE966}" destId="{5E168C71-A2E4-42CC-B0F4-EE03AD555328}" srcOrd="0" destOrd="0" presId="urn:microsoft.com/office/officeart/2005/8/layout/hierarchy1"/>
    <dgm:cxn modelId="{97EBF2AF-9B52-4C92-8B90-9AF015A69AA4}" type="presParOf" srcId="{5E168C71-A2E4-42CC-B0F4-EE03AD555328}" destId="{E90D6223-0327-4CCF-A3A0-A0CE9D10BEF7}" srcOrd="0" destOrd="0" presId="urn:microsoft.com/office/officeart/2005/8/layout/hierarchy1"/>
    <dgm:cxn modelId="{29A8A057-D819-446B-9D4F-9F30ECF4F810}" type="presParOf" srcId="{5E168C71-A2E4-42CC-B0F4-EE03AD555328}" destId="{EB7A2E2E-4555-4439-ABA1-FC9D306E65DC}" srcOrd="1" destOrd="0" presId="urn:microsoft.com/office/officeart/2005/8/layout/hierarchy1"/>
    <dgm:cxn modelId="{B51901FC-0E65-4578-BFEE-A4C585BD8020}" type="presParOf" srcId="{D05B96A6-1D4B-4CDE-82A0-06A74D3AE966}" destId="{F0B6DEDF-2BAA-427A-A21F-60F536DF3B98}" srcOrd="1" destOrd="0" presId="urn:microsoft.com/office/officeart/2005/8/layout/hierarchy1"/>
    <dgm:cxn modelId="{60558869-FA70-4675-AA0C-438D4ADB0DDC}" type="presParOf" srcId="{F0B6DEDF-2BAA-427A-A21F-60F536DF3B98}" destId="{62A97158-2A9C-473C-98C2-5CBA1B457591}" srcOrd="0" destOrd="0" presId="urn:microsoft.com/office/officeart/2005/8/layout/hierarchy1"/>
    <dgm:cxn modelId="{01CA29B8-B380-4563-B342-5C31AADF19AF}" type="presParOf" srcId="{F0B6DEDF-2BAA-427A-A21F-60F536DF3B98}" destId="{44D4B3D9-9AAB-4B8A-906B-CAC9A89EBEA7}" srcOrd="1" destOrd="0" presId="urn:microsoft.com/office/officeart/2005/8/layout/hierarchy1"/>
    <dgm:cxn modelId="{364DDE82-56CB-432D-90B9-DCA5B6A9D90B}" type="presParOf" srcId="{44D4B3D9-9AAB-4B8A-906B-CAC9A89EBEA7}" destId="{0ED59671-A697-4B7D-90AF-08EB6F8BECDE}" srcOrd="0" destOrd="0" presId="urn:microsoft.com/office/officeart/2005/8/layout/hierarchy1"/>
    <dgm:cxn modelId="{55D9D513-FF8F-401E-AB0F-3B2A995F06D4}" type="presParOf" srcId="{0ED59671-A697-4B7D-90AF-08EB6F8BECDE}" destId="{0600C5A2-57C5-48A2-B78D-22813B285EC9}" srcOrd="0" destOrd="0" presId="urn:microsoft.com/office/officeart/2005/8/layout/hierarchy1"/>
    <dgm:cxn modelId="{02C736E1-B6BA-401C-81F4-B19D8B59B00A}" type="presParOf" srcId="{0ED59671-A697-4B7D-90AF-08EB6F8BECDE}" destId="{4C1D87B8-099A-4252-A405-FB1A56DF595F}" srcOrd="1" destOrd="0" presId="urn:microsoft.com/office/officeart/2005/8/layout/hierarchy1"/>
    <dgm:cxn modelId="{D0992E24-26CB-4BBB-8535-06E30BB262B3}" type="presParOf" srcId="{44D4B3D9-9AAB-4B8A-906B-CAC9A89EBEA7}" destId="{B56124D8-5004-49F5-AB86-2D347494E110}" srcOrd="1" destOrd="0" presId="urn:microsoft.com/office/officeart/2005/8/layout/hierarchy1"/>
    <dgm:cxn modelId="{1DF4047B-D7D5-488F-8FB2-30F1A752C6B3}" type="presParOf" srcId="{B0EB1754-310D-4D87-A6E6-3C26ED09F497}" destId="{FD30E97E-D310-4595-8131-F5E770210448}" srcOrd="2" destOrd="0" presId="urn:microsoft.com/office/officeart/2005/8/layout/hierarchy1"/>
    <dgm:cxn modelId="{6A89C3FA-11F3-44F0-B2A9-F1D856BB5CA8}" type="presParOf" srcId="{B0EB1754-310D-4D87-A6E6-3C26ED09F497}" destId="{AE9F67C6-3D22-4C22-9729-4E1DB0E81EFB}" srcOrd="3" destOrd="0" presId="urn:microsoft.com/office/officeart/2005/8/layout/hierarchy1"/>
    <dgm:cxn modelId="{DBD5321F-4EE1-44B1-9148-3F800FDCA192}" type="presParOf" srcId="{AE9F67C6-3D22-4C22-9729-4E1DB0E81EFB}" destId="{7D52F3B5-4910-42D9-A5AE-E092FF749088}" srcOrd="0" destOrd="0" presId="urn:microsoft.com/office/officeart/2005/8/layout/hierarchy1"/>
    <dgm:cxn modelId="{5731A984-F922-4822-85FE-8C23531E93E9}" type="presParOf" srcId="{7D52F3B5-4910-42D9-A5AE-E092FF749088}" destId="{EDCF55B3-1F50-4A74-9164-99F61960665F}" srcOrd="0" destOrd="0" presId="urn:microsoft.com/office/officeart/2005/8/layout/hierarchy1"/>
    <dgm:cxn modelId="{B5CBF342-6BBB-46A0-9FDC-F76631D7C917}" type="presParOf" srcId="{7D52F3B5-4910-42D9-A5AE-E092FF749088}" destId="{F06DFED6-ADBA-4481-B365-0B89BCF76AFE}" srcOrd="1" destOrd="0" presId="urn:microsoft.com/office/officeart/2005/8/layout/hierarchy1"/>
    <dgm:cxn modelId="{F98FA012-24B2-4F44-9FA8-ED9EA4A9607F}" type="presParOf" srcId="{AE9F67C6-3D22-4C22-9729-4E1DB0E81EFB}" destId="{EC93C6BA-1D72-49FB-889D-AA34DCE2CF8C}" srcOrd="1" destOrd="0" presId="urn:microsoft.com/office/officeart/2005/8/layout/hierarchy1"/>
    <dgm:cxn modelId="{6836A6C4-FA51-47DA-9731-774E7E7EA184}" type="presParOf" srcId="{EC93C6BA-1D72-49FB-889D-AA34DCE2CF8C}" destId="{3BAF5262-2063-4BB8-9E5A-C48B62486FF9}" srcOrd="0" destOrd="0" presId="urn:microsoft.com/office/officeart/2005/8/layout/hierarchy1"/>
    <dgm:cxn modelId="{5376D879-F24B-4089-BD76-FD7A624C519A}" type="presParOf" srcId="{EC93C6BA-1D72-49FB-889D-AA34DCE2CF8C}" destId="{C5EB796A-CC9C-4EB0-ACDC-271B82CA2EDD}" srcOrd="1" destOrd="0" presId="urn:microsoft.com/office/officeart/2005/8/layout/hierarchy1"/>
    <dgm:cxn modelId="{622FCAB8-ADFA-4AAA-982F-A1BA02235220}" type="presParOf" srcId="{C5EB796A-CC9C-4EB0-ACDC-271B82CA2EDD}" destId="{8ABBB3F6-CE51-486C-B3F0-F7AAC450D393}" srcOrd="0" destOrd="0" presId="urn:microsoft.com/office/officeart/2005/8/layout/hierarchy1"/>
    <dgm:cxn modelId="{D9ACDD5D-6610-4235-BAD8-A9E1E3AED83A}" type="presParOf" srcId="{8ABBB3F6-CE51-486C-B3F0-F7AAC450D393}" destId="{68946AB1-6DD4-4161-8024-4ADE04E033D0}" srcOrd="0" destOrd="0" presId="urn:microsoft.com/office/officeart/2005/8/layout/hierarchy1"/>
    <dgm:cxn modelId="{90D013C5-7841-4D6F-BDC0-AA5BD90669E3}" type="presParOf" srcId="{8ABBB3F6-CE51-486C-B3F0-F7AAC450D393}" destId="{B488D1B6-BCCE-4076-9BF5-42CE6E6C52A1}" srcOrd="1" destOrd="0" presId="urn:microsoft.com/office/officeart/2005/8/layout/hierarchy1"/>
    <dgm:cxn modelId="{35B0E6C9-E180-4376-81F8-23D387A96985}" type="presParOf" srcId="{C5EB796A-CC9C-4EB0-ACDC-271B82CA2EDD}" destId="{33E64C48-8A85-4CC1-9FD3-87E0CEA32161}" srcOrd="1" destOrd="0" presId="urn:microsoft.com/office/officeart/2005/8/layout/hierarchy1"/>
    <dgm:cxn modelId="{1ABB01DB-9F26-4953-97E7-2B36963B5574}" type="presParOf" srcId="{33E64C48-8A85-4CC1-9FD3-87E0CEA32161}" destId="{604E6DCE-8E64-4660-B6DB-56CD9C9C6641}" srcOrd="0" destOrd="0" presId="urn:microsoft.com/office/officeart/2005/8/layout/hierarchy1"/>
    <dgm:cxn modelId="{1B80FEFA-DADC-4263-8934-966882AF00F9}" type="presParOf" srcId="{33E64C48-8A85-4CC1-9FD3-87E0CEA32161}" destId="{89FC92A8-D0D1-45DE-9D06-3EADDE2F84C0}" srcOrd="1" destOrd="0" presId="urn:microsoft.com/office/officeart/2005/8/layout/hierarchy1"/>
    <dgm:cxn modelId="{189D9CB1-B565-44C0-9367-92BA5F5D7701}" type="presParOf" srcId="{89FC92A8-D0D1-45DE-9D06-3EADDE2F84C0}" destId="{11CC5D9C-9B3A-41EE-A091-BF012F2BB709}" srcOrd="0" destOrd="0" presId="urn:microsoft.com/office/officeart/2005/8/layout/hierarchy1"/>
    <dgm:cxn modelId="{38460070-B4E6-42B4-A76C-2E3534454BAB}" type="presParOf" srcId="{11CC5D9C-9B3A-41EE-A091-BF012F2BB709}" destId="{AAFB9C10-A7A1-44FB-A21F-1E4D3552DF3E}" srcOrd="0" destOrd="0" presId="urn:microsoft.com/office/officeart/2005/8/layout/hierarchy1"/>
    <dgm:cxn modelId="{2051E480-F8F9-451C-9B53-B2C519346E8C}" type="presParOf" srcId="{11CC5D9C-9B3A-41EE-A091-BF012F2BB709}" destId="{29A549F4-8852-4A1E-AF9D-6F9D91C3A6B7}" srcOrd="1" destOrd="0" presId="urn:microsoft.com/office/officeart/2005/8/layout/hierarchy1"/>
    <dgm:cxn modelId="{1EAEFE48-6C64-44D5-A3CF-4DD4E0F23B3F}" type="presParOf" srcId="{89FC92A8-D0D1-45DE-9D06-3EADDE2F84C0}" destId="{041E3F6F-91EF-49BD-AFAB-DB018BAC4A5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5344E2-1164-43AA-8D20-21A8C63F1D91}"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tr-TR"/>
        </a:p>
      </dgm:t>
    </dgm:pt>
    <dgm:pt modelId="{3A7A02AC-9CA9-4749-A047-B02A59C407E7}">
      <dgm:prSet phldrT="[Metin]"/>
      <dgm:spPr/>
      <dgm:t>
        <a:bodyPr/>
        <a:lstStyle/>
        <a:p>
          <a:r>
            <a:rPr lang="tr-TR" err="1" smtClean="0"/>
            <a:t>Mission-Vision</a:t>
          </a:r>
          <a:endParaRPr lang="tr-TR"/>
        </a:p>
      </dgm:t>
    </dgm:pt>
    <dgm:pt modelId="{6050C76C-34C8-4E81-AD5B-42E428178F34}" type="parTrans" cxnId="{78ED9A8C-F8D7-4D9C-A2B7-DE57196E1D87}">
      <dgm:prSet/>
      <dgm:spPr/>
      <dgm:t>
        <a:bodyPr/>
        <a:lstStyle/>
        <a:p>
          <a:endParaRPr lang="tr-TR"/>
        </a:p>
      </dgm:t>
    </dgm:pt>
    <dgm:pt modelId="{9EDAE89F-F307-4D51-B220-3EFD3D16A8B3}" type="sibTrans" cxnId="{78ED9A8C-F8D7-4D9C-A2B7-DE57196E1D87}">
      <dgm:prSet/>
      <dgm:spPr/>
      <dgm:t>
        <a:bodyPr/>
        <a:lstStyle/>
        <a:p>
          <a:endParaRPr lang="tr-TR"/>
        </a:p>
      </dgm:t>
    </dgm:pt>
    <dgm:pt modelId="{5C458CDD-7A73-4671-B055-90180B7DEF74}" type="asst">
      <dgm:prSet phldrT="[Metin]"/>
      <dgm:spPr/>
      <dgm:t>
        <a:bodyPr/>
        <a:lstStyle/>
        <a:p>
          <a:r>
            <a:rPr lang="tr-TR" smtClean="0"/>
            <a:t>Strategic </a:t>
          </a:r>
          <a:r>
            <a:rPr lang="tr-TR" err="1" smtClean="0"/>
            <a:t>Goals</a:t>
          </a:r>
          <a:endParaRPr lang="tr-TR"/>
        </a:p>
      </dgm:t>
    </dgm:pt>
    <dgm:pt modelId="{F3988372-A78F-4C56-942C-D44FC54167EA}" type="parTrans" cxnId="{9EDC289C-822D-4801-83C8-1815110D310E}">
      <dgm:prSet/>
      <dgm:spPr/>
      <dgm:t>
        <a:bodyPr/>
        <a:lstStyle/>
        <a:p>
          <a:endParaRPr lang="tr-TR"/>
        </a:p>
      </dgm:t>
    </dgm:pt>
    <dgm:pt modelId="{15F33D53-A03D-4E72-B6D0-82AC53F9F3AD}" type="sibTrans" cxnId="{9EDC289C-822D-4801-83C8-1815110D310E}">
      <dgm:prSet/>
      <dgm:spPr/>
      <dgm:t>
        <a:bodyPr/>
        <a:lstStyle/>
        <a:p>
          <a:endParaRPr lang="tr-TR"/>
        </a:p>
      </dgm:t>
    </dgm:pt>
    <dgm:pt modelId="{56868314-602F-48B7-A5C5-47179CC94341}">
      <dgm:prSet phldrT="[Metin]"/>
      <dgm:spPr/>
      <dgm:t>
        <a:bodyPr/>
        <a:lstStyle/>
        <a:p>
          <a:r>
            <a:rPr lang="tr-TR" err="1" smtClean="0"/>
            <a:t>Entity</a:t>
          </a:r>
          <a:r>
            <a:rPr lang="tr-TR" smtClean="0"/>
            <a:t> Level </a:t>
          </a:r>
          <a:r>
            <a:rPr lang="tr-TR" err="1" smtClean="0"/>
            <a:t>Objectives</a:t>
          </a:r>
          <a:endParaRPr lang="tr-TR"/>
        </a:p>
      </dgm:t>
    </dgm:pt>
    <dgm:pt modelId="{434EA84B-C43E-4C53-9F7A-38C722CC0E46}" type="parTrans" cxnId="{53154B03-E8E4-4319-8426-B30E2305158B}">
      <dgm:prSet/>
      <dgm:spPr/>
      <dgm:t>
        <a:bodyPr/>
        <a:lstStyle/>
        <a:p>
          <a:endParaRPr lang="tr-TR"/>
        </a:p>
      </dgm:t>
    </dgm:pt>
    <dgm:pt modelId="{7A75DD89-0B16-4D8B-A238-6F2B35351DDF}" type="sibTrans" cxnId="{53154B03-E8E4-4319-8426-B30E2305158B}">
      <dgm:prSet/>
      <dgm:spPr/>
      <dgm:t>
        <a:bodyPr/>
        <a:lstStyle/>
        <a:p>
          <a:endParaRPr lang="tr-TR"/>
        </a:p>
      </dgm:t>
    </dgm:pt>
    <dgm:pt modelId="{83DE18E5-F98B-4EBF-88B2-630DD7865CF8}">
      <dgm:prSet/>
      <dgm:spPr/>
      <dgm:t>
        <a:bodyPr/>
        <a:lstStyle/>
        <a:p>
          <a:r>
            <a:rPr lang="tr-TR" dirty="0" err="1" smtClean="0"/>
            <a:t>Compliance</a:t>
          </a:r>
          <a:r>
            <a:rPr lang="tr-TR" dirty="0" smtClean="0"/>
            <a:t> </a:t>
          </a:r>
          <a:r>
            <a:rPr lang="tr-TR" dirty="0" err="1" smtClean="0"/>
            <a:t>Objectives</a:t>
          </a:r>
          <a:endParaRPr lang="tr-TR" dirty="0"/>
        </a:p>
      </dgm:t>
    </dgm:pt>
    <dgm:pt modelId="{FD3D78C3-0E5F-46FA-9267-640317E3FA8F}" type="parTrans" cxnId="{62AE2084-4515-4B80-BE20-CE2F06316163}">
      <dgm:prSet/>
      <dgm:spPr/>
      <dgm:t>
        <a:bodyPr/>
        <a:lstStyle/>
        <a:p>
          <a:endParaRPr lang="tr-TR"/>
        </a:p>
      </dgm:t>
    </dgm:pt>
    <dgm:pt modelId="{A7B52AA3-7F60-4E92-90A1-9EC4F766AA8F}" type="sibTrans" cxnId="{62AE2084-4515-4B80-BE20-CE2F06316163}">
      <dgm:prSet/>
      <dgm:spPr/>
      <dgm:t>
        <a:bodyPr/>
        <a:lstStyle/>
        <a:p>
          <a:endParaRPr lang="tr-TR"/>
        </a:p>
      </dgm:t>
    </dgm:pt>
    <dgm:pt modelId="{F58F0E64-397B-4440-9631-0D949B092941}">
      <dgm:prSet/>
      <dgm:spPr/>
      <dgm:t>
        <a:bodyPr/>
        <a:lstStyle/>
        <a:p>
          <a:r>
            <a:rPr lang="tr-TR" smtClean="0"/>
            <a:t>Operations </a:t>
          </a:r>
          <a:r>
            <a:rPr lang="tr-TR" err="1" smtClean="0"/>
            <a:t>Objectives</a:t>
          </a:r>
          <a:endParaRPr lang="tr-TR"/>
        </a:p>
      </dgm:t>
    </dgm:pt>
    <dgm:pt modelId="{1F9EE7E6-325D-449A-8D9E-2347930FD3AE}" type="parTrans" cxnId="{885B2E09-4CB3-4A89-9A6B-A2DD951F8AD3}">
      <dgm:prSet/>
      <dgm:spPr/>
      <dgm:t>
        <a:bodyPr/>
        <a:lstStyle/>
        <a:p>
          <a:endParaRPr lang="tr-TR"/>
        </a:p>
      </dgm:t>
    </dgm:pt>
    <dgm:pt modelId="{E2B27E54-324A-4B64-8907-7A2B0E45011C}" type="sibTrans" cxnId="{885B2E09-4CB3-4A89-9A6B-A2DD951F8AD3}">
      <dgm:prSet/>
      <dgm:spPr/>
      <dgm:t>
        <a:bodyPr/>
        <a:lstStyle/>
        <a:p>
          <a:endParaRPr lang="tr-TR"/>
        </a:p>
      </dgm:t>
    </dgm:pt>
    <dgm:pt modelId="{93CCFE42-D27A-481D-AD42-C46CAC4C46F7}">
      <dgm:prSet/>
      <dgm:spPr/>
      <dgm:t>
        <a:bodyPr/>
        <a:lstStyle/>
        <a:p>
          <a:r>
            <a:rPr lang="tr-TR" err="1" smtClean="0"/>
            <a:t>Reporting</a:t>
          </a:r>
          <a:r>
            <a:rPr lang="tr-TR" smtClean="0"/>
            <a:t> </a:t>
          </a:r>
          <a:r>
            <a:rPr lang="tr-TR" err="1" smtClean="0"/>
            <a:t>Objectives</a:t>
          </a:r>
          <a:endParaRPr lang="tr-TR"/>
        </a:p>
      </dgm:t>
    </dgm:pt>
    <dgm:pt modelId="{F2C19CEA-EE70-4F91-9B67-085B849A1C6D}" type="parTrans" cxnId="{E268CE60-3941-43FB-AD10-D60E167EF28F}">
      <dgm:prSet/>
      <dgm:spPr/>
      <dgm:t>
        <a:bodyPr/>
        <a:lstStyle/>
        <a:p>
          <a:endParaRPr lang="tr-TR"/>
        </a:p>
      </dgm:t>
    </dgm:pt>
    <dgm:pt modelId="{1AD89283-5B21-4FA9-B327-BCAAC8BAD24E}" type="sibTrans" cxnId="{E268CE60-3941-43FB-AD10-D60E167EF28F}">
      <dgm:prSet/>
      <dgm:spPr/>
      <dgm:t>
        <a:bodyPr/>
        <a:lstStyle/>
        <a:p>
          <a:endParaRPr lang="tr-TR"/>
        </a:p>
      </dgm:t>
    </dgm:pt>
    <dgm:pt modelId="{6981D6BE-A8D6-4D52-9095-36C51587A0A2}">
      <dgm:prSet/>
      <dgm:spPr/>
      <dgm:t>
        <a:bodyPr/>
        <a:lstStyle/>
        <a:p>
          <a:r>
            <a:rPr lang="tr-TR" err="1" smtClean="0"/>
            <a:t>Sub-Objectives</a:t>
          </a:r>
          <a:endParaRPr lang="tr-TR"/>
        </a:p>
      </dgm:t>
    </dgm:pt>
    <dgm:pt modelId="{ADF6AFB8-61A9-488F-892C-78A87110A165}" type="parTrans" cxnId="{4BD7D604-B8C5-4E24-A520-A234B16F9B1F}">
      <dgm:prSet/>
      <dgm:spPr/>
      <dgm:t>
        <a:bodyPr/>
        <a:lstStyle/>
        <a:p>
          <a:endParaRPr lang="tr-TR"/>
        </a:p>
      </dgm:t>
    </dgm:pt>
    <dgm:pt modelId="{B165A925-9B42-46B0-9AF6-34B11F4D7B1B}" type="sibTrans" cxnId="{4BD7D604-B8C5-4E24-A520-A234B16F9B1F}">
      <dgm:prSet/>
      <dgm:spPr/>
      <dgm:t>
        <a:bodyPr/>
        <a:lstStyle/>
        <a:p>
          <a:endParaRPr lang="tr-TR"/>
        </a:p>
      </dgm:t>
    </dgm:pt>
    <dgm:pt modelId="{23EA9C45-3D01-4120-9628-2A760E87A4BC}">
      <dgm:prSet/>
      <dgm:spPr/>
      <dgm:t>
        <a:bodyPr/>
        <a:lstStyle/>
        <a:p>
          <a:r>
            <a:rPr lang="tr-TR" err="1" smtClean="0"/>
            <a:t>Sub-Objectives</a:t>
          </a:r>
          <a:endParaRPr lang="tr-TR"/>
        </a:p>
      </dgm:t>
    </dgm:pt>
    <dgm:pt modelId="{C8E76E1F-591A-4FD1-87EE-2A13CA7AC596}" type="parTrans" cxnId="{0624C620-06A3-408C-AE0A-349EC8112CE6}">
      <dgm:prSet/>
      <dgm:spPr/>
      <dgm:t>
        <a:bodyPr/>
        <a:lstStyle/>
        <a:p>
          <a:endParaRPr lang="tr-TR"/>
        </a:p>
      </dgm:t>
    </dgm:pt>
    <dgm:pt modelId="{196436DE-2C1D-4544-A2F3-7BF31DF995C8}" type="sibTrans" cxnId="{0624C620-06A3-408C-AE0A-349EC8112CE6}">
      <dgm:prSet/>
      <dgm:spPr/>
      <dgm:t>
        <a:bodyPr/>
        <a:lstStyle/>
        <a:p>
          <a:endParaRPr lang="tr-TR"/>
        </a:p>
      </dgm:t>
    </dgm:pt>
    <dgm:pt modelId="{903E9E95-B5AC-4220-8FE6-A42D82B923E9}">
      <dgm:prSet/>
      <dgm:spPr/>
      <dgm:t>
        <a:bodyPr/>
        <a:lstStyle/>
        <a:p>
          <a:r>
            <a:rPr lang="tr-TR" err="1" smtClean="0"/>
            <a:t>Sub-Objectives</a:t>
          </a:r>
          <a:endParaRPr lang="tr-TR"/>
        </a:p>
      </dgm:t>
    </dgm:pt>
    <dgm:pt modelId="{BA106EDB-C728-4CFB-83BD-17A2E72D3BC4}" type="parTrans" cxnId="{5BC99402-7295-4DF5-BBC9-570205DDBB1B}">
      <dgm:prSet/>
      <dgm:spPr/>
      <dgm:t>
        <a:bodyPr/>
        <a:lstStyle/>
        <a:p>
          <a:endParaRPr lang="tr-TR"/>
        </a:p>
      </dgm:t>
    </dgm:pt>
    <dgm:pt modelId="{9B9BB089-1DEA-4840-9988-2B0FEB969DEE}" type="sibTrans" cxnId="{5BC99402-7295-4DF5-BBC9-570205DDBB1B}">
      <dgm:prSet/>
      <dgm:spPr/>
      <dgm:t>
        <a:bodyPr/>
        <a:lstStyle/>
        <a:p>
          <a:endParaRPr lang="tr-TR"/>
        </a:p>
      </dgm:t>
    </dgm:pt>
    <dgm:pt modelId="{18DF6A56-52F5-4954-A287-87E70ABED894}" type="pres">
      <dgm:prSet presAssocID="{245344E2-1164-43AA-8D20-21A8C63F1D91}" presName="hierChild1" presStyleCnt="0">
        <dgm:presLayoutVars>
          <dgm:orgChart val="1"/>
          <dgm:chPref val="1"/>
          <dgm:dir/>
          <dgm:animOne val="branch"/>
          <dgm:animLvl val="lvl"/>
          <dgm:resizeHandles/>
        </dgm:presLayoutVars>
      </dgm:prSet>
      <dgm:spPr/>
      <dgm:t>
        <a:bodyPr/>
        <a:lstStyle/>
        <a:p>
          <a:endParaRPr lang="tr-TR"/>
        </a:p>
      </dgm:t>
    </dgm:pt>
    <dgm:pt modelId="{E6D0045B-C31E-455F-97DF-6E8F481E7C18}" type="pres">
      <dgm:prSet presAssocID="{3A7A02AC-9CA9-4749-A047-B02A59C407E7}" presName="hierRoot1" presStyleCnt="0">
        <dgm:presLayoutVars>
          <dgm:hierBranch val="init"/>
        </dgm:presLayoutVars>
      </dgm:prSet>
      <dgm:spPr/>
    </dgm:pt>
    <dgm:pt modelId="{FB49E988-1C79-4CF7-99DF-7956DF401287}" type="pres">
      <dgm:prSet presAssocID="{3A7A02AC-9CA9-4749-A047-B02A59C407E7}" presName="rootComposite1" presStyleCnt="0"/>
      <dgm:spPr/>
    </dgm:pt>
    <dgm:pt modelId="{9377E656-69A7-4319-B096-3F1C41576456}" type="pres">
      <dgm:prSet presAssocID="{3A7A02AC-9CA9-4749-A047-B02A59C407E7}" presName="rootText1" presStyleLbl="node0" presStyleIdx="0" presStyleCnt="1">
        <dgm:presLayoutVars>
          <dgm:chPref val="3"/>
        </dgm:presLayoutVars>
      </dgm:prSet>
      <dgm:spPr/>
      <dgm:t>
        <a:bodyPr/>
        <a:lstStyle/>
        <a:p>
          <a:endParaRPr lang="tr-TR"/>
        </a:p>
      </dgm:t>
    </dgm:pt>
    <dgm:pt modelId="{5E89E27E-6D3A-4FB8-BA5D-322D92BFAF09}" type="pres">
      <dgm:prSet presAssocID="{3A7A02AC-9CA9-4749-A047-B02A59C407E7}" presName="rootConnector1" presStyleLbl="node1" presStyleIdx="0" presStyleCnt="0"/>
      <dgm:spPr/>
      <dgm:t>
        <a:bodyPr/>
        <a:lstStyle/>
        <a:p>
          <a:endParaRPr lang="tr-TR"/>
        </a:p>
      </dgm:t>
    </dgm:pt>
    <dgm:pt modelId="{F8267BD7-5164-464D-8039-6C4DABF7A8AA}" type="pres">
      <dgm:prSet presAssocID="{3A7A02AC-9CA9-4749-A047-B02A59C407E7}" presName="hierChild2" presStyleCnt="0"/>
      <dgm:spPr/>
    </dgm:pt>
    <dgm:pt modelId="{56107EDC-0CC4-436A-B7E4-A04B44764755}" type="pres">
      <dgm:prSet presAssocID="{434EA84B-C43E-4C53-9F7A-38C722CC0E46}" presName="Name37" presStyleLbl="parChTrans1D2" presStyleIdx="0" presStyleCnt="2"/>
      <dgm:spPr/>
      <dgm:t>
        <a:bodyPr/>
        <a:lstStyle/>
        <a:p>
          <a:endParaRPr lang="tr-TR"/>
        </a:p>
      </dgm:t>
    </dgm:pt>
    <dgm:pt modelId="{7588D316-7E11-4F1F-8EA9-744E1C70D5CD}" type="pres">
      <dgm:prSet presAssocID="{56868314-602F-48B7-A5C5-47179CC94341}" presName="hierRoot2" presStyleCnt="0">
        <dgm:presLayoutVars>
          <dgm:hierBranch val="init"/>
        </dgm:presLayoutVars>
      </dgm:prSet>
      <dgm:spPr/>
    </dgm:pt>
    <dgm:pt modelId="{5283B92C-E8D3-4A75-BB54-790B356630B9}" type="pres">
      <dgm:prSet presAssocID="{56868314-602F-48B7-A5C5-47179CC94341}" presName="rootComposite" presStyleCnt="0"/>
      <dgm:spPr/>
    </dgm:pt>
    <dgm:pt modelId="{D3446277-E837-40BB-9B8D-8570A1CF0698}" type="pres">
      <dgm:prSet presAssocID="{56868314-602F-48B7-A5C5-47179CC94341}" presName="rootText" presStyleLbl="node2" presStyleIdx="0" presStyleCnt="1">
        <dgm:presLayoutVars>
          <dgm:chPref val="3"/>
        </dgm:presLayoutVars>
      </dgm:prSet>
      <dgm:spPr/>
      <dgm:t>
        <a:bodyPr/>
        <a:lstStyle/>
        <a:p>
          <a:endParaRPr lang="tr-TR"/>
        </a:p>
      </dgm:t>
    </dgm:pt>
    <dgm:pt modelId="{FD17F601-B95C-4522-8FA5-ADB450A88757}" type="pres">
      <dgm:prSet presAssocID="{56868314-602F-48B7-A5C5-47179CC94341}" presName="rootConnector" presStyleLbl="node2" presStyleIdx="0" presStyleCnt="1"/>
      <dgm:spPr/>
      <dgm:t>
        <a:bodyPr/>
        <a:lstStyle/>
        <a:p>
          <a:endParaRPr lang="tr-TR"/>
        </a:p>
      </dgm:t>
    </dgm:pt>
    <dgm:pt modelId="{97089703-6BBB-4750-B73F-0B2CD67785EC}" type="pres">
      <dgm:prSet presAssocID="{56868314-602F-48B7-A5C5-47179CC94341}" presName="hierChild4" presStyleCnt="0"/>
      <dgm:spPr/>
    </dgm:pt>
    <dgm:pt modelId="{8C651B80-9D1E-4384-B228-68F9153DF085}" type="pres">
      <dgm:prSet presAssocID="{FD3D78C3-0E5F-46FA-9267-640317E3FA8F}" presName="Name37" presStyleLbl="parChTrans1D3" presStyleIdx="0" presStyleCnt="3"/>
      <dgm:spPr/>
      <dgm:t>
        <a:bodyPr/>
        <a:lstStyle/>
        <a:p>
          <a:endParaRPr lang="tr-TR"/>
        </a:p>
      </dgm:t>
    </dgm:pt>
    <dgm:pt modelId="{6EC2DBED-5D26-4CD5-A164-9D19A929BE53}" type="pres">
      <dgm:prSet presAssocID="{83DE18E5-F98B-4EBF-88B2-630DD7865CF8}" presName="hierRoot2" presStyleCnt="0">
        <dgm:presLayoutVars>
          <dgm:hierBranch val="init"/>
        </dgm:presLayoutVars>
      </dgm:prSet>
      <dgm:spPr/>
    </dgm:pt>
    <dgm:pt modelId="{1EA53EC7-0355-4BDC-8906-97D9E04107D3}" type="pres">
      <dgm:prSet presAssocID="{83DE18E5-F98B-4EBF-88B2-630DD7865CF8}" presName="rootComposite" presStyleCnt="0"/>
      <dgm:spPr/>
    </dgm:pt>
    <dgm:pt modelId="{E0CC2E4F-F94E-45D4-A0E2-5A8B2EC700F1}" type="pres">
      <dgm:prSet presAssocID="{83DE18E5-F98B-4EBF-88B2-630DD7865CF8}" presName="rootText" presStyleLbl="node3" presStyleIdx="0" presStyleCnt="3" custLinFactX="19421" custLinFactNeighborX="100000" custLinFactNeighborY="-14863">
        <dgm:presLayoutVars>
          <dgm:chPref val="3"/>
        </dgm:presLayoutVars>
      </dgm:prSet>
      <dgm:spPr/>
      <dgm:t>
        <a:bodyPr/>
        <a:lstStyle/>
        <a:p>
          <a:endParaRPr lang="tr-TR"/>
        </a:p>
      </dgm:t>
    </dgm:pt>
    <dgm:pt modelId="{61534F4F-30C8-4E9D-8F83-53677053DC91}" type="pres">
      <dgm:prSet presAssocID="{83DE18E5-F98B-4EBF-88B2-630DD7865CF8}" presName="rootConnector" presStyleLbl="node3" presStyleIdx="0" presStyleCnt="3"/>
      <dgm:spPr/>
      <dgm:t>
        <a:bodyPr/>
        <a:lstStyle/>
        <a:p>
          <a:endParaRPr lang="tr-TR"/>
        </a:p>
      </dgm:t>
    </dgm:pt>
    <dgm:pt modelId="{4C16E50F-A0C1-434F-BE0E-8EAE7FA47B28}" type="pres">
      <dgm:prSet presAssocID="{83DE18E5-F98B-4EBF-88B2-630DD7865CF8}" presName="hierChild4" presStyleCnt="0"/>
      <dgm:spPr/>
    </dgm:pt>
    <dgm:pt modelId="{33E6293E-3CDA-43ED-881C-E00EB3620F81}" type="pres">
      <dgm:prSet presAssocID="{C8E76E1F-591A-4FD1-87EE-2A13CA7AC596}" presName="Name37" presStyleLbl="parChTrans1D4" presStyleIdx="0" presStyleCnt="3"/>
      <dgm:spPr/>
      <dgm:t>
        <a:bodyPr/>
        <a:lstStyle/>
        <a:p>
          <a:endParaRPr lang="tr-TR"/>
        </a:p>
      </dgm:t>
    </dgm:pt>
    <dgm:pt modelId="{9B2538E1-8474-4932-84AD-ED92F544252C}" type="pres">
      <dgm:prSet presAssocID="{23EA9C45-3D01-4120-9628-2A760E87A4BC}" presName="hierRoot2" presStyleCnt="0">
        <dgm:presLayoutVars>
          <dgm:hierBranch val="init"/>
        </dgm:presLayoutVars>
      </dgm:prSet>
      <dgm:spPr/>
    </dgm:pt>
    <dgm:pt modelId="{E08F8DE6-C626-4BF5-B5FC-6642DE404C51}" type="pres">
      <dgm:prSet presAssocID="{23EA9C45-3D01-4120-9628-2A760E87A4BC}" presName="rootComposite" presStyleCnt="0"/>
      <dgm:spPr/>
    </dgm:pt>
    <dgm:pt modelId="{1B399D6B-3766-450C-8005-DD76CC9722EA}" type="pres">
      <dgm:prSet presAssocID="{23EA9C45-3D01-4120-9628-2A760E87A4BC}" presName="rootText" presStyleLbl="node4" presStyleIdx="0" presStyleCnt="3">
        <dgm:presLayoutVars>
          <dgm:chPref val="3"/>
        </dgm:presLayoutVars>
      </dgm:prSet>
      <dgm:spPr/>
      <dgm:t>
        <a:bodyPr/>
        <a:lstStyle/>
        <a:p>
          <a:endParaRPr lang="tr-TR"/>
        </a:p>
      </dgm:t>
    </dgm:pt>
    <dgm:pt modelId="{31BB0DF8-4DE4-4FCC-A944-51A63E592CAB}" type="pres">
      <dgm:prSet presAssocID="{23EA9C45-3D01-4120-9628-2A760E87A4BC}" presName="rootConnector" presStyleLbl="node4" presStyleIdx="0" presStyleCnt="3"/>
      <dgm:spPr/>
      <dgm:t>
        <a:bodyPr/>
        <a:lstStyle/>
        <a:p>
          <a:endParaRPr lang="tr-TR"/>
        </a:p>
      </dgm:t>
    </dgm:pt>
    <dgm:pt modelId="{EE2539DF-4B8D-4C05-95FE-E0D51FA5CA6E}" type="pres">
      <dgm:prSet presAssocID="{23EA9C45-3D01-4120-9628-2A760E87A4BC}" presName="hierChild4" presStyleCnt="0"/>
      <dgm:spPr/>
    </dgm:pt>
    <dgm:pt modelId="{75211F0F-EEF0-46EA-8996-D91529F7C590}" type="pres">
      <dgm:prSet presAssocID="{23EA9C45-3D01-4120-9628-2A760E87A4BC}" presName="hierChild5" presStyleCnt="0"/>
      <dgm:spPr/>
    </dgm:pt>
    <dgm:pt modelId="{33559C57-83A2-4F1D-A5AA-8DCAD5BDE1FE}" type="pres">
      <dgm:prSet presAssocID="{83DE18E5-F98B-4EBF-88B2-630DD7865CF8}" presName="hierChild5" presStyleCnt="0"/>
      <dgm:spPr/>
    </dgm:pt>
    <dgm:pt modelId="{7525721E-353B-49F0-AAD4-D5D1386A0AAE}" type="pres">
      <dgm:prSet presAssocID="{1F9EE7E6-325D-449A-8D9E-2347930FD3AE}" presName="Name37" presStyleLbl="parChTrans1D3" presStyleIdx="1" presStyleCnt="3"/>
      <dgm:spPr/>
      <dgm:t>
        <a:bodyPr/>
        <a:lstStyle/>
        <a:p>
          <a:endParaRPr lang="tr-TR"/>
        </a:p>
      </dgm:t>
    </dgm:pt>
    <dgm:pt modelId="{536BDEAD-50AE-475F-B5BA-EF110AFD068D}" type="pres">
      <dgm:prSet presAssocID="{F58F0E64-397B-4440-9631-0D949B092941}" presName="hierRoot2" presStyleCnt="0">
        <dgm:presLayoutVars>
          <dgm:hierBranch val="init"/>
        </dgm:presLayoutVars>
      </dgm:prSet>
      <dgm:spPr/>
    </dgm:pt>
    <dgm:pt modelId="{51B2492C-C138-4E36-9DE2-8304D76112FF}" type="pres">
      <dgm:prSet presAssocID="{F58F0E64-397B-4440-9631-0D949B092941}" presName="rootComposite" presStyleCnt="0"/>
      <dgm:spPr/>
    </dgm:pt>
    <dgm:pt modelId="{DD643B30-142C-46C2-BCD9-CA19244C3632}" type="pres">
      <dgm:prSet presAssocID="{F58F0E64-397B-4440-9631-0D949B092941}" presName="rootText" presStyleLbl="node3" presStyleIdx="1" presStyleCnt="3" custLinFactX="-31306" custLinFactNeighborX="-100000" custLinFactNeighborY="-15109">
        <dgm:presLayoutVars>
          <dgm:chPref val="3"/>
        </dgm:presLayoutVars>
      </dgm:prSet>
      <dgm:spPr/>
      <dgm:t>
        <a:bodyPr/>
        <a:lstStyle/>
        <a:p>
          <a:endParaRPr lang="tr-TR"/>
        </a:p>
      </dgm:t>
    </dgm:pt>
    <dgm:pt modelId="{DA223922-0F0D-4169-9BD6-23D1A8661320}" type="pres">
      <dgm:prSet presAssocID="{F58F0E64-397B-4440-9631-0D949B092941}" presName="rootConnector" presStyleLbl="node3" presStyleIdx="1" presStyleCnt="3"/>
      <dgm:spPr/>
      <dgm:t>
        <a:bodyPr/>
        <a:lstStyle/>
        <a:p>
          <a:endParaRPr lang="tr-TR"/>
        </a:p>
      </dgm:t>
    </dgm:pt>
    <dgm:pt modelId="{D6369B6E-E68D-4E52-ABAF-1D58C876E7F3}" type="pres">
      <dgm:prSet presAssocID="{F58F0E64-397B-4440-9631-0D949B092941}" presName="hierChild4" presStyleCnt="0"/>
      <dgm:spPr/>
    </dgm:pt>
    <dgm:pt modelId="{70B233E8-6C59-4A05-AA5B-6DDD82F86144}" type="pres">
      <dgm:prSet presAssocID="{ADF6AFB8-61A9-488F-892C-78A87110A165}" presName="Name37" presStyleLbl="parChTrans1D4" presStyleIdx="1" presStyleCnt="3"/>
      <dgm:spPr/>
      <dgm:t>
        <a:bodyPr/>
        <a:lstStyle/>
        <a:p>
          <a:endParaRPr lang="tr-TR"/>
        </a:p>
      </dgm:t>
    </dgm:pt>
    <dgm:pt modelId="{B84B6EFC-E041-4F41-8C4A-0F85872F1786}" type="pres">
      <dgm:prSet presAssocID="{6981D6BE-A8D6-4D52-9095-36C51587A0A2}" presName="hierRoot2" presStyleCnt="0">
        <dgm:presLayoutVars>
          <dgm:hierBranch val="init"/>
        </dgm:presLayoutVars>
      </dgm:prSet>
      <dgm:spPr/>
    </dgm:pt>
    <dgm:pt modelId="{82BD13F2-42EE-4C9A-9946-07CA63BF2A20}" type="pres">
      <dgm:prSet presAssocID="{6981D6BE-A8D6-4D52-9095-36C51587A0A2}" presName="rootComposite" presStyleCnt="0"/>
      <dgm:spPr/>
    </dgm:pt>
    <dgm:pt modelId="{4E9DD8E8-0575-49B5-B356-CD56D0BA0BA3}" type="pres">
      <dgm:prSet presAssocID="{6981D6BE-A8D6-4D52-9095-36C51587A0A2}" presName="rootText" presStyleLbl="node4" presStyleIdx="1" presStyleCnt="3">
        <dgm:presLayoutVars>
          <dgm:chPref val="3"/>
        </dgm:presLayoutVars>
      </dgm:prSet>
      <dgm:spPr/>
      <dgm:t>
        <a:bodyPr/>
        <a:lstStyle/>
        <a:p>
          <a:endParaRPr lang="tr-TR"/>
        </a:p>
      </dgm:t>
    </dgm:pt>
    <dgm:pt modelId="{579BD8FD-18E7-4412-BA15-93DB8FCCCF2D}" type="pres">
      <dgm:prSet presAssocID="{6981D6BE-A8D6-4D52-9095-36C51587A0A2}" presName="rootConnector" presStyleLbl="node4" presStyleIdx="1" presStyleCnt="3"/>
      <dgm:spPr/>
      <dgm:t>
        <a:bodyPr/>
        <a:lstStyle/>
        <a:p>
          <a:endParaRPr lang="tr-TR"/>
        </a:p>
      </dgm:t>
    </dgm:pt>
    <dgm:pt modelId="{BF51E532-74FB-404E-AB02-C76D10093FE1}" type="pres">
      <dgm:prSet presAssocID="{6981D6BE-A8D6-4D52-9095-36C51587A0A2}" presName="hierChild4" presStyleCnt="0"/>
      <dgm:spPr/>
    </dgm:pt>
    <dgm:pt modelId="{279DDE45-B661-4314-B3B7-CF644307CCCA}" type="pres">
      <dgm:prSet presAssocID="{6981D6BE-A8D6-4D52-9095-36C51587A0A2}" presName="hierChild5" presStyleCnt="0"/>
      <dgm:spPr/>
    </dgm:pt>
    <dgm:pt modelId="{4672680F-0718-4DDD-9D0B-046B6B2AF93F}" type="pres">
      <dgm:prSet presAssocID="{F58F0E64-397B-4440-9631-0D949B092941}" presName="hierChild5" presStyleCnt="0"/>
      <dgm:spPr/>
    </dgm:pt>
    <dgm:pt modelId="{93B7AD37-A91B-4070-BC7F-C21BD0F6C414}" type="pres">
      <dgm:prSet presAssocID="{F2C19CEA-EE70-4F91-9B67-085B849A1C6D}" presName="Name37" presStyleLbl="parChTrans1D3" presStyleIdx="2" presStyleCnt="3"/>
      <dgm:spPr/>
      <dgm:t>
        <a:bodyPr/>
        <a:lstStyle/>
        <a:p>
          <a:endParaRPr lang="tr-TR"/>
        </a:p>
      </dgm:t>
    </dgm:pt>
    <dgm:pt modelId="{0B6B9A93-DC0E-45DB-BCCF-36D58B15048A}" type="pres">
      <dgm:prSet presAssocID="{93CCFE42-D27A-481D-AD42-C46CAC4C46F7}" presName="hierRoot2" presStyleCnt="0">
        <dgm:presLayoutVars>
          <dgm:hierBranch val="init"/>
        </dgm:presLayoutVars>
      </dgm:prSet>
      <dgm:spPr/>
    </dgm:pt>
    <dgm:pt modelId="{0626256C-73EF-4FD9-A749-580AE715D809}" type="pres">
      <dgm:prSet presAssocID="{93CCFE42-D27A-481D-AD42-C46CAC4C46F7}" presName="rootComposite" presStyleCnt="0"/>
      <dgm:spPr/>
    </dgm:pt>
    <dgm:pt modelId="{425AAEB2-4AFA-42CB-B789-5A1A896ECD07}" type="pres">
      <dgm:prSet presAssocID="{93CCFE42-D27A-481D-AD42-C46CAC4C46F7}" presName="rootText" presStyleLbl="node3" presStyleIdx="2" presStyleCnt="3" custLinFactNeighborX="-2050" custLinFactNeighborY="-13262">
        <dgm:presLayoutVars>
          <dgm:chPref val="3"/>
        </dgm:presLayoutVars>
      </dgm:prSet>
      <dgm:spPr/>
      <dgm:t>
        <a:bodyPr/>
        <a:lstStyle/>
        <a:p>
          <a:endParaRPr lang="tr-TR"/>
        </a:p>
      </dgm:t>
    </dgm:pt>
    <dgm:pt modelId="{9B1B194D-E53B-4D7B-98F7-F34A669D5649}" type="pres">
      <dgm:prSet presAssocID="{93CCFE42-D27A-481D-AD42-C46CAC4C46F7}" presName="rootConnector" presStyleLbl="node3" presStyleIdx="2" presStyleCnt="3"/>
      <dgm:spPr/>
      <dgm:t>
        <a:bodyPr/>
        <a:lstStyle/>
        <a:p>
          <a:endParaRPr lang="tr-TR"/>
        </a:p>
      </dgm:t>
    </dgm:pt>
    <dgm:pt modelId="{35736109-8D3C-4B17-A40C-C38AB8840679}" type="pres">
      <dgm:prSet presAssocID="{93CCFE42-D27A-481D-AD42-C46CAC4C46F7}" presName="hierChild4" presStyleCnt="0"/>
      <dgm:spPr/>
    </dgm:pt>
    <dgm:pt modelId="{A4AD5135-452C-491E-B08F-64A96484C98E}" type="pres">
      <dgm:prSet presAssocID="{BA106EDB-C728-4CFB-83BD-17A2E72D3BC4}" presName="Name37" presStyleLbl="parChTrans1D4" presStyleIdx="2" presStyleCnt="3"/>
      <dgm:spPr/>
      <dgm:t>
        <a:bodyPr/>
        <a:lstStyle/>
        <a:p>
          <a:endParaRPr lang="tr-TR"/>
        </a:p>
      </dgm:t>
    </dgm:pt>
    <dgm:pt modelId="{0168C4F0-0720-47B0-B8CD-36F9DFF82FD8}" type="pres">
      <dgm:prSet presAssocID="{903E9E95-B5AC-4220-8FE6-A42D82B923E9}" presName="hierRoot2" presStyleCnt="0">
        <dgm:presLayoutVars>
          <dgm:hierBranch val="init"/>
        </dgm:presLayoutVars>
      </dgm:prSet>
      <dgm:spPr/>
    </dgm:pt>
    <dgm:pt modelId="{93304129-E908-4761-BED6-26F7EA342862}" type="pres">
      <dgm:prSet presAssocID="{903E9E95-B5AC-4220-8FE6-A42D82B923E9}" presName="rootComposite" presStyleCnt="0"/>
      <dgm:spPr/>
    </dgm:pt>
    <dgm:pt modelId="{7DCAEA4F-D801-4DD5-A4BB-340E7FE68077}" type="pres">
      <dgm:prSet presAssocID="{903E9E95-B5AC-4220-8FE6-A42D82B923E9}" presName="rootText" presStyleLbl="node4" presStyleIdx="2" presStyleCnt="3">
        <dgm:presLayoutVars>
          <dgm:chPref val="3"/>
        </dgm:presLayoutVars>
      </dgm:prSet>
      <dgm:spPr/>
      <dgm:t>
        <a:bodyPr/>
        <a:lstStyle/>
        <a:p>
          <a:endParaRPr lang="tr-TR"/>
        </a:p>
      </dgm:t>
    </dgm:pt>
    <dgm:pt modelId="{4281CAFF-351D-434F-9DA9-85104BDBBA0D}" type="pres">
      <dgm:prSet presAssocID="{903E9E95-B5AC-4220-8FE6-A42D82B923E9}" presName="rootConnector" presStyleLbl="node4" presStyleIdx="2" presStyleCnt="3"/>
      <dgm:spPr/>
      <dgm:t>
        <a:bodyPr/>
        <a:lstStyle/>
        <a:p>
          <a:endParaRPr lang="tr-TR"/>
        </a:p>
      </dgm:t>
    </dgm:pt>
    <dgm:pt modelId="{59DCC112-133D-4F76-90CF-B40F82AA1837}" type="pres">
      <dgm:prSet presAssocID="{903E9E95-B5AC-4220-8FE6-A42D82B923E9}" presName="hierChild4" presStyleCnt="0"/>
      <dgm:spPr/>
    </dgm:pt>
    <dgm:pt modelId="{DBA7D5E6-34D9-4BDC-AE61-69D409E35C9F}" type="pres">
      <dgm:prSet presAssocID="{903E9E95-B5AC-4220-8FE6-A42D82B923E9}" presName="hierChild5" presStyleCnt="0"/>
      <dgm:spPr/>
    </dgm:pt>
    <dgm:pt modelId="{3CD7E507-6F89-4A78-9458-ABE54B875989}" type="pres">
      <dgm:prSet presAssocID="{93CCFE42-D27A-481D-AD42-C46CAC4C46F7}" presName="hierChild5" presStyleCnt="0"/>
      <dgm:spPr/>
    </dgm:pt>
    <dgm:pt modelId="{C582C974-0CB0-43D7-8785-7506B488D4FC}" type="pres">
      <dgm:prSet presAssocID="{56868314-602F-48B7-A5C5-47179CC94341}" presName="hierChild5" presStyleCnt="0"/>
      <dgm:spPr/>
    </dgm:pt>
    <dgm:pt modelId="{22A9D8D5-1947-4C8A-87BA-933509B863C0}" type="pres">
      <dgm:prSet presAssocID="{3A7A02AC-9CA9-4749-A047-B02A59C407E7}" presName="hierChild3" presStyleCnt="0"/>
      <dgm:spPr/>
    </dgm:pt>
    <dgm:pt modelId="{DB2A2732-2BE1-49D8-9BBA-24CDA100B9F7}" type="pres">
      <dgm:prSet presAssocID="{F3988372-A78F-4C56-942C-D44FC54167EA}" presName="Name111" presStyleLbl="parChTrans1D2" presStyleIdx="1" presStyleCnt="2"/>
      <dgm:spPr/>
      <dgm:t>
        <a:bodyPr/>
        <a:lstStyle/>
        <a:p>
          <a:endParaRPr lang="tr-TR"/>
        </a:p>
      </dgm:t>
    </dgm:pt>
    <dgm:pt modelId="{F44EE9B9-6AED-43AC-9F06-CE0E1958A205}" type="pres">
      <dgm:prSet presAssocID="{5C458CDD-7A73-4671-B055-90180B7DEF74}" presName="hierRoot3" presStyleCnt="0">
        <dgm:presLayoutVars>
          <dgm:hierBranch val="init"/>
        </dgm:presLayoutVars>
      </dgm:prSet>
      <dgm:spPr/>
    </dgm:pt>
    <dgm:pt modelId="{83FB9651-045C-487E-B9F6-57A9D2E37FAF}" type="pres">
      <dgm:prSet presAssocID="{5C458CDD-7A73-4671-B055-90180B7DEF74}" presName="rootComposite3" presStyleCnt="0"/>
      <dgm:spPr/>
    </dgm:pt>
    <dgm:pt modelId="{47283CC3-BF20-4A05-886B-42297B7C5F18}" type="pres">
      <dgm:prSet presAssocID="{5C458CDD-7A73-4671-B055-90180B7DEF74}" presName="rootText3" presStyleLbl="asst1" presStyleIdx="0" presStyleCnt="1">
        <dgm:presLayoutVars>
          <dgm:chPref val="3"/>
        </dgm:presLayoutVars>
      </dgm:prSet>
      <dgm:spPr/>
      <dgm:t>
        <a:bodyPr/>
        <a:lstStyle/>
        <a:p>
          <a:endParaRPr lang="tr-TR"/>
        </a:p>
      </dgm:t>
    </dgm:pt>
    <dgm:pt modelId="{E8974682-491E-4545-A5E5-6966D7490BAB}" type="pres">
      <dgm:prSet presAssocID="{5C458CDD-7A73-4671-B055-90180B7DEF74}" presName="rootConnector3" presStyleLbl="asst1" presStyleIdx="0" presStyleCnt="1"/>
      <dgm:spPr/>
      <dgm:t>
        <a:bodyPr/>
        <a:lstStyle/>
        <a:p>
          <a:endParaRPr lang="tr-TR"/>
        </a:p>
      </dgm:t>
    </dgm:pt>
    <dgm:pt modelId="{7F810F62-BDAE-4A11-9846-D3D921706DAA}" type="pres">
      <dgm:prSet presAssocID="{5C458CDD-7A73-4671-B055-90180B7DEF74}" presName="hierChild6" presStyleCnt="0"/>
      <dgm:spPr/>
    </dgm:pt>
    <dgm:pt modelId="{09284021-9086-4554-8465-73DD96A1D84E}" type="pres">
      <dgm:prSet presAssocID="{5C458CDD-7A73-4671-B055-90180B7DEF74}" presName="hierChild7" presStyleCnt="0"/>
      <dgm:spPr/>
    </dgm:pt>
  </dgm:ptLst>
  <dgm:cxnLst>
    <dgm:cxn modelId="{AE158363-F142-486C-AB98-F4F1A7CC8BFC}" type="presOf" srcId="{F58F0E64-397B-4440-9631-0D949B092941}" destId="{DA223922-0F0D-4169-9BD6-23D1A8661320}" srcOrd="1" destOrd="0" presId="urn:microsoft.com/office/officeart/2005/8/layout/orgChart1"/>
    <dgm:cxn modelId="{413E16E6-6C9C-4141-BBA7-41945F43FC29}" type="presOf" srcId="{3A7A02AC-9CA9-4749-A047-B02A59C407E7}" destId="{9377E656-69A7-4319-B096-3F1C41576456}" srcOrd="0" destOrd="0" presId="urn:microsoft.com/office/officeart/2005/8/layout/orgChart1"/>
    <dgm:cxn modelId="{78ED9A8C-F8D7-4D9C-A2B7-DE57196E1D87}" srcId="{245344E2-1164-43AA-8D20-21A8C63F1D91}" destId="{3A7A02AC-9CA9-4749-A047-B02A59C407E7}" srcOrd="0" destOrd="0" parTransId="{6050C76C-34C8-4E81-AD5B-42E428178F34}" sibTransId="{9EDAE89F-F307-4D51-B220-3EFD3D16A8B3}"/>
    <dgm:cxn modelId="{2751C4E6-20F6-4709-87BF-606C26BDC553}" type="presOf" srcId="{F2C19CEA-EE70-4F91-9B67-085B849A1C6D}" destId="{93B7AD37-A91B-4070-BC7F-C21BD0F6C414}" srcOrd="0" destOrd="0" presId="urn:microsoft.com/office/officeart/2005/8/layout/orgChart1"/>
    <dgm:cxn modelId="{C821ECDB-737B-4AFA-A051-9C96DD6320FC}" type="presOf" srcId="{245344E2-1164-43AA-8D20-21A8C63F1D91}" destId="{18DF6A56-52F5-4954-A287-87E70ABED894}" srcOrd="0" destOrd="0" presId="urn:microsoft.com/office/officeart/2005/8/layout/orgChart1"/>
    <dgm:cxn modelId="{5BC99402-7295-4DF5-BBC9-570205DDBB1B}" srcId="{93CCFE42-D27A-481D-AD42-C46CAC4C46F7}" destId="{903E9E95-B5AC-4220-8FE6-A42D82B923E9}" srcOrd="0" destOrd="0" parTransId="{BA106EDB-C728-4CFB-83BD-17A2E72D3BC4}" sibTransId="{9B9BB089-1DEA-4840-9988-2B0FEB969DEE}"/>
    <dgm:cxn modelId="{79381551-C915-44FD-BEC0-37DD8D019FDA}" type="presOf" srcId="{FD3D78C3-0E5F-46FA-9267-640317E3FA8F}" destId="{8C651B80-9D1E-4384-B228-68F9153DF085}" srcOrd="0" destOrd="0" presId="urn:microsoft.com/office/officeart/2005/8/layout/orgChart1"/>
    <dgm:cxn modelId="{6273C372-AC2E-4826-8C3E-C73AEFF82871}" type="presOf" srcId="{5C458CDD-7A73-4671-B055-90180B7DEF74}" destId="{47283CC3-BF20-4A05-886B-42297B7C5F18}" srcOrd="0" destOrd="0" presId="urn:microsoft.com/office/officeart/2005/8/layout/orgChart1"/>
    <dgm:cxn modelId="{5E7F51E4-F523-417E-B707-7F0E16713B36}" type="presOf" srcId="{BA106EDB-C728-4CFB-83BD-17A2E72D3BC4}" destId="{A4AD5135-452C-491E-B08F-64A96484C98E}" srcOrd="0" destOrd="0" presId="urn:microsoft.com/office/officeart/2005/8/layout/orgChart1"/>
    <dgm:cxn modelId="{FBDFF584-9F6F-4C92-9A57-539ED55A7D5F}" type="presOf" srcId="{23EA9C45-3D01-4120-9628-2A760E87A4BC}" destId="{1B399D6B-3766-450C-8005-DD76CC9722EA}" srcOrd="0" destOrd="0" presId="urn:microsoft.com/office/officeart/2005/8/layout/orgChart1"/>
    <dgm:cxn modelId="{7E4F054F-C9AF-43EF-AD13-5BDEA8DC372D}" type="presOf" srcId="{903E9E95-B5AC-4220-8FE6-A42D82B923E9}" destId="{4281CAFF-351D-434F-9DA9-85104BDBBA0D}" srcOrd="1" destOrd="0" presId="urn:microsoft.com/office/officeart/2005/8/layout/orgChart1"/>
    <dgm:cxn modelId="{EB516648-7647-45CE-AE50-BD5E78CFAB9B}" type="presOf" srcId="{F3988372-A78F-4C56-942C-D44FC54167EA}" destId="{DB2A2732-2BE1-49D8-9BBA-24CDA100B9F7}" srcOrd="0" destOrd="0" presId="urn:microsoft.com/office/officeart/2005/8/layout/orgChart1"/>
    <dgm:cxn modelId="{82884EE4-5551-4629-8441-07035A3CA03F}" type="presOf" srcId="{93CCFE42-D27A-481D-AD42-C46CAC4C46F7}" destId="{425AAEB2-4AFA-42CB-B789-5A1A896ECD07}" srcOrd="0" destOrd="0" presId="urn:microsoft.com/office/officeart/2005/8/layout/orgChart1"/>
    <dgm:cxn modelId="{885B2E09-4CB3-4A89-9A6B-A2DD951F8AD3}" srcId="{56868314-602F-48B7-A5C5-47179CC94341}" destId="{F58F0E64-397B-4440-9631-0D949B092941}" srcOrd="1" destOrd="0" parTransId="{1F9EE7E6-325D-449A-8D9E-2347930FD3AE}" sibTransId="{E2B27E54-324A-4B64-8907-7A2B0E45011C}"/>
    <dgm:cxn modelId="{AFEF514F-6D94-497F-A4FC-EC5CCCD353F0}" type="presOf" srcId="{6981D6BE-A8D6-4D52-9095-36C51587A0A2}" destId="{4E9DD8E8-0575-49B5-B356-CD56D0BA0BA3}" srcOrd="0" destOrd="0" presId="urn:microsoft.com/office/officeart/2005/8/layout/orgChart1"/>
    <dgm:cxn modelId="{424A08A1-B2E3-4CBD-90EB-F26A99882DA9}" type="presOf" srcId="{C8E76E1F-591A-4FD1-87EE-2A13CA7AC596}" destId="{33E6293E-3CDA-43ED-881C-E00EB3620F81}" srcOrd="0" destOrd="0" presId="urn:microsoft.com/office/officeart/2005/8/layout/orgChart1"/>
    <dgm:cxn modelId="{910DF941-582B-4682-B8CE-4FB640E4D2BD}" type="presOf" srcId="{ADF6AFB8-61A9-488F-892C-78A87110A165}" destId="{70B233E8-6C59-4A05-AA5B-6DDD82F86144}" srcOrd="0" destOrd="0" presId="urn:microsoft.com/office/officeart/2005/8/layout/orgChart1"/>
    <dgm:cxn modelId="{4CC55C14-1853-4EE1-912F-1B3B2AC034CE}" type="presOf" srcId="{3A7A02AC-9CA9-4749-A047-B02A59C407E7}" destId="{5E89E27E-6D3A-4FB8-BA5D-322D92BFAF09}" srcOrd="1" destOrd="0" presId="urn:microsoft.com/office/officeart/2005/8/layout/orgChart1"/>
    <dgm:cxn modelId="{CE2387F1-754B-4F53-B6EA-50C972BDFF4E}" type="presOf" srcId="{6981D6BE-A8D6-4D52-9095-36C51587A0A2}" destId="{579BD8FD-18E7-4412-BA15-93DB8FCCCF2D}" srcOrd="1" destOrd="0" presId="urn:microsoft.com/office/officeart/2005/8/layout/orgChart1"/>
    <dgm:cxn modelId="{9EDC289C-822D-4801-83C8-1815110D310E}" srcId="{3A7A02AC-9CA9-4749-A047-B02A59C407E7}" destId="{5C458CDD-7A73-4671-B055-90180B7DEF74}" srcOrd="0" destOrd="0" parTransId="{F3988372-A78F-4C56-942C-D44FC54167EA}" sibTransId="{15F33D53-A03D-4E72-B6D0-82AC53F9F3AD}"/>
    <dgm:cxn modelId="{22C86A88-3F97-406C-84A4-D16B84C57EEE}" type="presOf" srcId="{83DE18E5-F98B-4EBF-88B2-630DD7865CF8}" destId="{61534F4F-30C8-4E9D-8F83-53677053DC91}" srcOrd="1" destOrd="0" presId="urn:microsoft.com/office/officeart/2005/8/layout/orgChart1"/>
    <dgm:cxn modelId="{E268CE60-3941-43FB-AD10-D60E167EF28F}" srcId="{56868314-602F-48B7-A5C5-47179CC94341}" destId="{93CCFE42-D27A-481D-AD42-C46CAC4C46F7}" srcOrd="2" destOrd="0" parTransId="{F2C19CEA-EE70-4F91-9B67-085B849A1C6D}" sibTransId="{1AD89283-5B21-4FA9-B327-BCAAC8BAD24E}"/>
    <dgm:cxn modelId="{5B7A23A0-5820-4101-BDFA-C7FAA56B9367}" type="presOf" srcId="{434EA84B-C43E-4C53-9F7A-38C722CC0E46}" destId="{56107EDC-0CC4-436A-B7E4-A04B44764755}" srcOrd="0" destOrd="0" presId="urn:microsoft.com/office/officeart/2005/8/layout/orgChart1"/>
    <dgm:cxn modelId="{073C4513-D644-4463-B997-B954902C4100}" type="presOf" srcId="{56868314-602F-48B7-A5C5-47179CC94341}" destId="{FD17F601-B95C-4522-8FA5-ADB450A88757}" srcOrd="1" destOrd="0" presId="urn:microsoft.com/office/officeart/2005/8/layout/orgChart1"/>
    <dgm:cxn modelId="{7DDCB3DF-B0E6-442B-A653-E19645827B7D}" type="presOf" srcId="{93CCFE42-D27A-481D-AD42-C46CAC4C46F7}" destId="{9B1B194D-E53B-4D7B-98F7-F34A669D5649}" srcOrd="1" destOrd="0" presId="urn:microsoft.com/office/officeart/2005/8/layout/orgChart1"/>
    <dgm:cxn modelId="{0624C620-06A3-408C-AE0A-349EC8112CE6}" srcId="{83DE18E5-F98B-4EBF-88B2-630DD7865CF8}" destId="{23EA9C45-3D01-4120-9628-2A760E87A4BC}" srcOrd="0" destOrd="0" parTransId="{C8E76E1F-591A-4FD1-87EE-2A13CA7AC596}" sibTransId="{196436DE-2C1D-4544-A2F3-7BF31DF995C8}"/>
    <dgm:cxn modelId="{53515804-2CB2-4F9F-B2A5-5D02A1199E02}" type="presOf" srcId="{903E9E95-B5AC-4220-8FE6-A42D82B923E9}" destId="{7DCAEA4F-D801-4DD5-A4BB-340E7FE68077}" srcOrd="0" destOrd="0" presId="urn:microsoft.com/office/officeart/2005/8/layout/orgChart1"/>
    <dgm:cxn modelId="{62AE2084-4515-4B80-BE20-CE2F06316163}" srcId="{56868314-602F-48B7-A5C5-47179CC94341}" destId="{83DE18E5-F98B-4EBF-88B2-630DD7865CF8}" srcOrd="0" destOrd="0" parTransId="{FD3D78C3-0E5F-46FA-9267-640317E3FA8F}" sibTransId="{A7B52AA3-7F60-4E92-90A1-9EC4F766AA8F}"/>
    <dgm:cxn modelId="{EFCD9472-284F-405F-9469-AD46FA8EA508}" type="presOf" srcId="{5C458CDD-7A73-4671-B055-90180B7DEF74}" destId="{E8974682-491E-4545-A5E5-6966D7490BAB}" srcOrd="1" destOrd="0" presId="urn:microsoft.com/office/officeart/2005/8/layout/orgChart1"/>
    <dgm:cxn modelId="{1CAFC264-F742-4F02-856B-C3C2DC27FEFB}" type="presOf" srcId="{56868314-602F-48B7-A5C5-47179CC94341}" destId="{D3446277-E837-40BB-9B8D-8570A1CF0698}" srcOrd="0" destOrd="0" presId="urn:microsoft.com/office/officeart/2005/8/layout/orgChart1"/>
    <dgm:cxn modelId="{2CB17C0A-D185-4B1D-868B-3EB3BA8281CE}" type="presOf" srcId="{F58F0E64-397B-4440-9631-0D949B092941}" destId="{DD643B30-142C-46C2-BCD9-CA19244C3632}" srcOrd="0" destOrd="0" presId="urn:microsoft.com/office/officeart/2005/8/layout/orgChart1"/>
    <dgm:cxn modelId="{D6EB026B-8211-48F2-A0CB-861F66488B80}" type="presOf" srcId="{23EA9C45-3D01-4120-9628-2A760E87A4BC}" destId="{31BB0DF8-4DE4-4FCC-A944-51A63E592CAB}" srcOrd="1" destOrd="0" presId="urn:microsoft.com/office/officeart/2005/8/layout/orgChart1"/>
    <dgm:cxn modelId="{53154B03-E8E4-4319-8426-B30E2305158B}" srcId="{3A7A02AC-9CA9-4749-A047-B02A59C407E7}" destId="{56868314-602F-48B7-A5C5-47179CC94341}" srcOrd="1" destOrd="0" parTransId="{434EA84B-C43E-4C53-9F7A-38C722CC0E46}" sibTransId="{7A75DD89-0B16-4D8B-A238-6F2B35351DDF}"/>
    <dgm:cxn modelId="{F142A641-1A66-4861-9785-447E35741803}" type="presOf" srcId="{83DE18E5-F98B-4EBF-88B2-630DD7865CF8}" destId="{E0CC2E4F-F94E-45D4-A0E2-5A8B2EC700F1}" srcOrd="0" destOrd="0" presId="urn:microsoft.com/office/officeart/2005/8/layout/orgChart1"/>
    <dgm:cxn modelId="{B992F4A6-4626-4407-9036-6C724E5E6799}" type="presOf" srcId="{1F9EE7E6-325D-449A-8D9E-2347930FD3AE}" destId="{7525721E-353B-49F0-AAD4-D5D1386A0AAE}" srcOrd="0" destOrd="0" presId="urn:microsoft.com/office/officeart/2005/8/layout/orgChart1"/>
    <dgm:cxn modelId="{4BD7D604-B8C5-4E24-A520-A234B16F9B1F}" srcId="{F58F0E64-397B-4440-9631-0D949B092941}" destId="{6981D6BE-A8D6-4D52-9095-36C51587A0A2}" srcOrd="0" destOrd="0" parTransId="{ADF6AFB8-61A9-488F-892C-78A87110A165}" sibTransId="{B165A925-9B42-46B0-9AF6-34B11F4D7B1B}"/>
    <dgm:cxn modelId="{9FE2DE25-8DBC-4788-987F-78669D30EB6A}" type="presParOf" srcId="{18DF6A56-52F5-4954-A287-87E70ABED894}" destId="{E6D0045B-C31E-455F-97DF-6E8F481E7C18}" srcOrd="0" destOrd="0" presId="urn:microsoft.com/office/officeart/2005/8/layout/orgChart1"/>
    <dgm:cxn modelId="{AB045B5B-54CC-4A2D-90AC-01DB7F72A4E2}" type="presParOf" srcId="{E6D0045B-C31E-455F-97DF-6E8F481E7C18}" destId="{FB49E988-1C79-4CF7-99DF-7956DF401287}" srcOrd="0" destOrd="0" presId="urn:microsoft.com/office/officeart/2005/8/layout/orgChart1"/>
    <dgm:cxn modelId="{E3883316-3045-4702-AFDD-CE13D985C456}" type="presParOf" srcId="{FB49E988-1C79-4CF7-99DF-7956DF401287}" destId="{9377E656-69A7-4319-B096-3F1C41576456}" srcOrd="0" destOrd="0" presId="urn:microsoft.com/office/officeart/2005/8/layout/orgChart1"/>
    <dgm:cxn modelId="{21478945-3DE8-4141-8866-B2FA39F6BBB9}" type="presParOf" srcId="{FB49E988-1C79-4CF7-99DF-7956DF401287}" destId="{5E89E27E-6D3A-4FB8-BA5D-322D92BFAF09}" srcOrd="1" destOrd="0" presId="urn:microsoft.com/office/officeart/2005/8/layout/orgChart1"/>
    <dgm:cxn modelId="{0285B24E-53A5-4160-89AA-ABC7C7F36817}" type="presParOf" srcId="{E6D0045B-C31E-455F-97DF-6E8F481E7C18}" destId="{F8267BD7-5164-464D-8039-6C4DABF7A8AA}" srcOrd="1" destOrd="0" presId="urn:microsoft.com/office/officeart/2005/8/layout/orgChart1"/>
    <dgm:cxn modelId="{E957DDDA-290F-4718-8170-0CE8244B4057}" type="presParOf" srcId="{F8267BD7-5164-464D-8039-6C4DABF7A8AA}" destId="{56107EDC-0CC4-436A-B7E4-A04B44764755}" srcOrd="0" destOrd="0" presId="urn:microsoft.com/office/officeart/2005/8/layout/orgChart1"/>
    <dgm:cxn modelId="{D55414C0-1850-45B7-BF4A-00521C6A1CC5}" type="presParOf" srcId="{F8267BD7-5164-464D-8039-6C4DABF7A8AA}" destId="{7588D316-7E11-4F1F-8EA9-744E1C70D5CD}" srcOrd="1" destOrd="0" presId="urn:microsoft.com/office/officeart/2005/8/layout/orgChart1"/>
    <dgm:cxn modelId="{E0A50EA5-8BFD-464D-A070-3CA3D02C4208}" type="presParOf" srcId="{7588D316-7E11-4F1F-8EA9-744E1C70D5CD}" destId="{5283B92C-E8D3-4A75-BB54-790B356630B9}" srcOrd="0" destOrd="0" presId="urn:microsoft.com/office/officeart/2005/8/layout/orgChart1"/>
    <dgm:cxn modelId="{0B14E7DD-91D5-4272-BEBB-708532598CF5}" type="presParOf" srcId="{5283B92C-E8D3-4A75-BB54-790B356630B9}" destId="{D3446277-E837-40BB-9B8D-8570A1CF0698}" srcOrd="0" destOrd="0" presId="urn:microsoft.com/office/officeart/2005/8/layout/orgChart1"/>
    <dgm:cxn modelId="{A101BA98-BC8F-42F4-8DD4-B0F047D32ACC}" type="presParOf" srcId="{5283B92C-E8D3-4A75-BB54-790B356630B9}" destId="{FD17F601-B95C-4522-8FA5-ADB450A88757}" srcOrd="1" destOrd="0" presId="urn:microsoft.com/office/officeart/2005/8/layout/orgChart1"/>
    <dgm:cxn modelId="{FD2380E9-104E-4A09-A5D0-E0082033B385}" type="presParOf" srcId="{7588D316-7E11-4F1F-8EA9-744E1C70D5CD}" destId="{97089703-6BBB-4750-B73F-0B2CD67785EC}" srcOrd="1" destOrd="0" presId="urn:microsoft.com/office/officeart/2005/8/layout/orgChart1"/>
    <dgm:cxn modelId="{23B013E2-8EC9-447F-A249-9246E81165B9}" type="presParOf" srcId="{97089703-6BBB-4750-B73F-0B2CD67785EC}" destId="{8C651B80-9D1E-4384-B228-68F9153DF085}" srcOrd="0" destOrd="0" presId="urn:microsoft.com/office/officeart/2005/8/layout/orgChart1"/>
    <dgm:cxn modelId="{24B1CEFC-848E-48CC-8666-43C901ED7CFA}" type="presParOf" srcId="{97089703-6BBB-4750-B73F-0B2CD67785EC}" destId="{6EC2DBED-5D26-4CD5-A164-9D19A929BE53}" srcOrd="1" destOrd="0" presId="urn:microsoft.com/office/officeart/2005/8/layout/orgChart1"/>
    <dgm:cxn modelId="{5682FCCE-BD50-4584-84EB-80FA556DA739}" type="presParOf" srcId="{6EC2DBED-5D26-4CD5-A164-9D19A929BE53}" destId="{1EA53EC7-0355-4BDC-8906-97D9E04107D3}" srcOrd="0" destOrd="0" presId="urn:microsoft.com/office/officeart/2005/8/layout/orgChart1"/>
    <dgm:cxn modelId="{E14F9C58-41BE-460D-A354-6B3AFA08E061}" type="presParOf" srcId="{1EA53EC7-0355-4BDC-8906-97D9E04107D3}" destId="{E0CC2E4F-F94E-45D4-A0E2-5A8B2EC700F1}" srcOrd="0" destOrd="0" presId="urn:microsoft.com/office/officeart/2005/8/layout/orgChart1"/>
    <dgm:cxn modelId="{F85A1E71-36EC-4FBF-B4BC-89746E228FD1}" type="presParOf" srcId="{1EA53EC7-0355-4BDC-8906-97D9E04107D3}" destId="{61534F4F-30C8-4E9D-8F83-53677053DC91}" srcOrd="1" destOrd="0" presId="urn:microsoft.com/office/officeart/2005/8/layout/orgChart1"/>
    <dgm:cxn modelId="{FA38672C-ABCB-4C92-A7E2-FDB7A0C6308D}" type="presParOf" srcId="{6EC2DBED-5D26-4CD5-A164-9D19A929BE53}" destId="{4C16E50F-A0C1-434F-BE0E-8EAE7FA47B28}" srcOrd="1" destOrd="0" presId="urn:microsoft.com/office/officeart/2005/8/layout/orgChart1"/>
    <dgm:cxn modelId="{D003879F-ABDF-473F-B080-49957702E987}" type="presParOf" srcId="{4C16E50F-A0C1-434F-BE0E-8EAE7FA47B28}" destId="{33E6293E-3CDA-43ED-881C-E00EB3620F81}" srcOrd="0" destOrd="0" presId="urn:microsoft.com/office/officeart/2005/8/layout/orgChart1"/>
    <dgm:cxn modelId="{2D9D86A7-2574-449B-ADC5-F0CC003C15EA}" type="presParOf" srcId="{4C16E50F-A0C1-434F-BE0E-8EAE7FA47B28}" destId="{9B2538E1-8474-4932-84AD-ED92F544252C}" srcOrd="1" destOrd="0" presId="urn:microsoft.com/office/officeart/2005/8/layout/orgChart1"/>
    <dgm:cxn modelId="{A4373473-66CD-4445-847B-E09845052642}" type="presParOf" srcId="{9B2538E1-8474-4932-84AD-ED92F544252C}" destId="{E08F8DE6-C626-4BF5-B5FC-6642DE404C51}" srcOrd="0" destOrd="0" presId="urn:microsoft.com/office/officeart/2005/8/layout/orgChart1"/>
    <dgm:cxn modelId="{E51AF43B-7E81-48C8-AA05-A283F2EC5FB8}" type="presParOf" srcId="{E08F8DE6-C626-4BF5-B5FC-6642DE404C51}" destId="{1B399D6B-3766-450C-8005-DD76CC9722EA}" srcOrd="0" destOrd="0" presId="urn:microsoft.com/office/officeart/2005/8/layout/orgChart1"/>
    <dgm:cxn modelId="{1D6293DD-1EE6-466D-9F32-93FFC6E93414}" type="presParOf" srcId="{E08F8DE6-C626-4BF5-B5FC-6642DE404C51}" destId="{31BB0DF8-4DE4-4FCC-A944-51A63E592CAB}" srcOrd="1" destOrd="0" presId="urn:microsoft.com/office/officeart/2005/8/layout/orgChart1"/>
    <dgm:cxn modelId="{6425D0EA-A48D-4F02-86FE-DA6E704B13D1}" type="presParOf" srcId="{9B2538E1-8474-4932-84AD-ED92F544252C}" destId="{EE2539DF-4B8D-4C05-95FE-E0D51FA5CA6E}" srcOrd="1" destOrd="0" presId="urn:microsoft.com/office/officeart/2005/8/layout/orgChart1"/>
    <dgm:cxn modelId="{CAC5F17C-2951-4B99-AC1F-CBAB653EF63C}" type="presParOf" srcId="{9B2538E1-8474-4932-84AD-ED92F544252C}" destId="{75211F0F-EEF0-46EA-8996-D91529F7C590}" srcOrd="2" destOrd="0" presId="urn:microsoft.com/office/officeart/2005/8/layout/orgChart1"/>
    <dgm:cxn modelId="{4FF68FDF-937D-4DAC-9815-E492238B28FF}" type="presParOf" srcId="{6EC2DBED-5D26-4CD5-A164-9D19A929BE53}" destId="{33559C57-83A2-4F1D-A5AA-8DCAD5BDE1FE}" srcOrd="2" destOrd="0" presId="urn:microsoft.com/office/officeart/2005/8/layout/orgChart1"/>
    <dgm:cxn modelId="{69C442BD-9057-47D6-9465-F5C57D5ED717}" type="presParOf" srcId="{97089703-6BBB-4750-B73F-0B2CD67785EC}" destId="{7525721E-353B-49F0-AAD4-D5D1386A0AAE}" srcOrd="2" destOrd="0" presId="urn:microsoft.com/office/officeart/2005/8/layout/orgChart1"/>
    <dgm:cxn modelId="{E946A763-B173-4994-B85D-3F1279FD3C34}" type="presParOf" srcId="{97089703-6BBB-4750-B73F-0B2CD67785EC}" destId="{536BDEAD-50AE-475F-B5BA-EF110AFD068D}" srcOrd="3" destOrd="0" presId="urn:microsoft.com/office/officeart/2005/8/layout/orgChart1"/>
    <dgm:cxn modelId="{C9267A87-59AF-487F-9A66-C1EB09CBDC7B}" type="presParOf" srcId="{536BDEAD-50AE-475F-B5BA-EF110AFD068D}" destId="{51B2492C-C138-4E36-9DE2-8304D76112FF}" srcOrd="0" destOrd="0" presId="urn:microsoft.com/office/officeart/2005/8/layout/orgChart1"/>
    <dgm:cxn modelId="{ADEFA579-0D9C-482A-8705-9688EA89FA62}" type="presParOf" srcId="{51B2492C-C138-4E36-9DE2-8304D76112FF}" destId="{DD643B30-142C-46C2-BCD9-CA19244C3632}" srcOrd="0" destOrd="0" presId="urn:microsoft.com/office/officeart/2005/8/layout/orgChart1"/>
    <dgm:cxn modelId="{50A0B19C-0922-45DB-A1A1-CFA07D0DB74C}" type="presParOf" srcId="{51B2492C-C138-4E36-9DE2-8304D76112FF}" destId="{DA223922-0F0D-4169-9BD6-23D1A8661320}" srcOrd="1" destOrd="0" presId="urn:microsoft.com/office/officeart/2005/8/layout/orgChart1"/>
    <dgm:cxn modelId="{476AC16B-4676-43C7-B7B9-4FEA7DB035E8}" type="presParOf" srcId="{536BDEAD-50AE-475F-B5BA-EF110AFD068D}" destId="{D6369B6E-E68D-4E52-ABAF-1D58C876E7F3}" srcOrd="1" destOrd="0" presId="urn:microsoft.com/office/officeart/2005/8/layout/orgChart1"/>
    <dgm:cxn modelId="{1F367F6A-8C7B-408F-8F5E-7D85A369EEE4}" type="presParOf" srcId="{D6369B6E-E68D-4E52-ABAF-1D58C876E7F3}" destId="{70B233E8-6C59-4A05-AA5B-6DDD82F86144}" srcOrd="0" destOrd="0" presId="urn:microsoft.com/office/officeart/2005/8/layout/orgChart1"/>
    <dgm:cxn modelId="{1636D84F-87F1-43DB-A7D2-C96268954CD2}" type="presParOf" srcId="{D6369B6E-E68D-4E52-ABAF-1D58C876E7F3}" destId="{B84B6EFC-E041-4F41-8C4A-0F85872F1786}" srcOrd="1" destOrd="0" presId="urn:microsoft.com/office/officeart/2005/8/layout/orgChart1"/>
    <dgm:cxn modelId="{637D78B8-F8BC-46C4-AA48-AC0D1CC50A00}" type="presParOf" srcId="{B84B6EFC-E041-4F41-8C4A-0F85872F1786}" destId="{82BD13F2-42EE-4C9A-9946-07CA63BF2A20}" srcOrd="0" destOrd="0" presId="urn:microsoft.com/office/officeart/2005/8/layout/orgChart1"/>
    <dgm:cxn modelId="{11E21161-3014-40F6-8695-0EB1763DA3F6}" type="presParOf" srcId="{82BD13F2-42EE-4C9A-9946-07CA63BF2A20}" destId="{4E9DD8E8-0575-49B5-B356-CD56D0BA0BA3}" srcOrd="0" destOrd="0" presId="urn:microsoft.com/office/officeart/2005/8/layout/orgChart1"/>
    <dgm:cxn modelId="{EC9FD56E-A917-422C-A24C-D1AFD04E56AC}" type="presParOf" srcId="{82BD13F2-42EE-4C9A-9946-07CA63BF2A20}" destId="{579BD8FD-18E7-4412-BA15-93DB8FCCCF2D}" srcOrd="1" destOrd="0" presId="urn:microsoft.com/office/officeart/2005/8/layout/orgChart1"/>
    <dgm:cxn modelId="{4981BA9B-4E23-4B18-9861-C6203595F134}" type="presParOf" srcId="{B84B6EFC-E041-4F41-8C4A-0F85872F1786}" destId="{BF51E532-74FB-404E-AB02-C76D10093FE1}" srcOrd="1" destOrd="0" presId="urn:microsoft.com/office/officeart/2005/8/layout/orgChart1"/>
    <dgm:cxn modelId="{65D22562-02A0-4514-926D-283A4731AB5E}" type="presParOf" srcId="{B84B6EFC-E041-4F41-8C4A-0F85872F1786}" destId="{279DDE45-B661-4314-B3B7-CF644307CCCA}" srcOrd="2" destOrd="0" presId="urn:microsoft.com/office/officeart/2005/8/layout/orgChart1"/>
    <dgm:cxn modelId="{6F5483CD-A64F-411B-8579-772EC87862FE}" type="presParOf" srcId="{536BDEAD-50AE-475F-B5BA-EF110AFD068D}" destId="{4672680F-0718-4DDD-9D0B-046B6B2AF93F}" srcOrd="2" destOrd="0" presId="urn:microsoft.com/office/officeart/2005/8/layout/orgChart1"/>
    <dgm:cxn modelId="{AAB1107E-7190-4DF6-AEC4-FB8FFC79F040}" type="presParOf" srcId="{97089703-6BBB-4750-B73F-0B2CD67785EC}" destId="{93B7AD37-A91B-4070-BC7F-C21BD0F6C414}" srcOrd="4" destOrd="0" presId="urn:microsoft.com/office/officeart/2005/8/layout/orgChart1"/>
    <dgm:cxn modelId="{F34A7313-5A9D-4CC7-86B5-E7A9B608C697}" type="presParOf" srcId="{97089703-6BBB-4750-B73F-0B2CD67785EC}" destId="{0B6B9A93-DC0E-45DB-BCCF-36D58B15048A}" srcOrd="5" destOrd="0" presId="urn:microsoft.com/office/officeart/2005/8/layout/orgChart1"/>
    <dgm:cxn modelId="{56AD1554-A050-4393-90B2-1DB1A0726E55}" type="presParOf" srcId="{0B6B9A93-DC0E-45DB-BCCF-36D58B15048A}" destId="{0626256C-73EF-4FD9-A749-580AE715D809}" srcOrd="0" destOrd="0" presId="urn:microsoft.com/office/officeart/2005/8/layout/orgChart1"/>
    <dgm:cxn modelId="{AFCE5DDB-1BD4-400F-8DBE-D1E082751D9A}" type="presParOf" srcId="{0626256C-73EF-4FD9-A749-580AE715D809}" destId="{425AAEB2-4AFA-42CB-B789-5A1A896ECD07}" srcOrd="0" destOrd="0" presId="urn:microsoft.com/office/officeart/2005/8/layout/orgChart1"/>
    <dgm:cxn modelId="{8A64F167-8376-4337-8B05-E624F7230267}" type="presParOf" srcId="{0626256C-73EF-4FD9-A749-580AE715D809}" destId="{9B1B194D-E53B-4D7B-98F7-F34A669D5649}" srcOrd="1" destOrd="0" presId="urn:microsoft.com/office/officeart/2005/8/layout/orgChart1"/>
    <dgm:cxn modelId="{8FFA92C4-E2A0-44BA-B792-7C1CBCF514D0}" type="presParOf" srcId="{0B6B9A93-DC0E-45DB-BCCF-36D58B15048A}" destId="{35736109-8D3C-4B17-A40C-C38AB8840679}" srcOrd="1" destOrd="0" presId="urn:microsoft.com/office/officeart/2005/8/layout/orgChart1"/>
    <dgm:cxn modelId="{84C10F90-E4DB-494F-AE1F-36F25DF417E8}" type="presParOf" srcId="{35736109-8D3C-4B17-A40C-C38AB8840679}" destId="{A4AD5135-452C-491E-B08F-64A96484C98E}" srcOrd="0" destOrd="0" presId="urn:microsoft.com/office/officeart/2005/8/layout/orgChart1"/>
    <dgm:cxn modelId="{C26A1B70-BBED-4EA3-8F83-6006983AF0EE}" type="presParOf" srcId="{35736109-8D3C-4B17-A40C-C38AB8840679}" destId="{0168C4F0-0720-47B0-B8CD-36F9DFF82FD8}" srcOrd="1" destOrd="0" presId="urn:microsoft.com/office/officeart/2005/8/layout/orgChart1"/>
    <dgm:cxn modelId="{8C1EF6BC-3F8E-451E-A5D1-C6EDA8242E8A}" type="presParOf" srcId="{0168C4F0-0720-47B0-B8CD-36F9DFF82FD8}" destId="{93304129-E908-4761-BED6-26F7EA342862}" srcOrd="0" destOrd="0" presId="urn:microsoft.com/office/officeart/2005/8/layout/orgChart1"/>
    <dgm:cxn modelId="{3921B324-EE23-4FE6-8625-81002FD33909}" type="presParOf" srcId="{93304129-E908-4761-BED6-26F7EA342862}" destId="{7DCAEA4F-D801-4DD5-A4BB-340E7FE68077}" srcOrd="0" destOrd="0" presId="urn:microsoft.com/office/officeart/2005/8/layout/orgChart1"/>
    <dgm:cxn modelId="{E56019AB-4078-4BF5-8CFD-3DB1C3129A5E}" type="presParOf" srcId="{93304129-E908-4761-BED6-26F7EA342862}" destId="{4281CAFF-351D-434F-9DA9-85104BDBBA0D}" srcOrd="1" destOrd="0" presId="urn:microsoft.com/office/officeart/2005/8/layout/orgChart1"/>
    <dgm:cxn modelId="{F2C822DB-F9B7-4145-9F9D-5293965CB305}" type="presParOf" srcId="{0168C4F0-0720-47B0-B8CD-36F9DFF82FD8}" destId="{59DCC112-133D-4F76-90CF-B40F82AA1837}" srcOrd="1" destOrd="0" presId="urn:microsoft.com/office/officeart/2005/8/layout/orgChart1"/>
    <dgm:cxn modelId="{03C14CF3-2CF4-4350-86EC-4956766C646C}" type="presParOf" srcId="{0168C4F0-0720-47B0-B8CD-36F9DFF82FD8}" destId="{DBA7D5E6-34D9-4BDC-AE61-69D409E35C9F}" srcOrd="2" destOrd="0" presId="urn:microsoft.com/office/officeart/2005/8/layout/orgChart1"/>
    <dgm:cxn modelId="{B4E19CE5-3341-4C58-BF5F-10B0625BEAFB}" type="presParOf" srcId="{0B6B9A93-DC0E-45DB-BCCF-36D58B15048A}" destId="{3CD7E507-6F89-4A78-9458-ABE54B875989}" srcOrd="2" destOrd="0" presId="urn:microsoft.com/office/officeart/2005/8/layout/orgChart1"/>
    <dgm:cxn modelId="{AB5C294F-11BA-4E2D-8128-4A72981CD29D}" type="presParOf" srcId="{7588D316-7E11-4F1F-8EA9-744E1C70D5CD}" destId="{C582C974-0CB0-43D7-8785-7506B488D4FC}" srcOrd="2" destOrd="0" presId="urn:microsoft.com/office/officeart/2005/8/layout/orgChart1"/>
    <dgm:cxn modelId="{54A72ECA-7CC6-4966-B025-792E55B44D1D}" type="presParOf" srcId="{E6D0045B-C31E-455F-97DF-6E8F481E7C18}" destId="{22A9D8D5-1947-4C8A-87BA-933509B863C0}" srcOrd="2" destOrd="0" presId="urn:microsoft.com/office/officeart/2005/8/layout/orgChart1"/>
    <dgm:cxn modelId="{98FD9244-790B-457E-B80D-C1E3C6D3EBE4}" type="presParOf" srcId="{22A9D8D5-1947-4C8A-87BA-933509B863C0}" destId="{DB2A2732-2BE1-49D8-9BBA-24CDA100B9F7}" srcOrd="0" destOrd="0" presId="urn:microsoft.com/office/officeart/2005/8/layout/orgChart1"/>
    <dgm:cxn modelId="{801500B7-0405-42FE-9649-FA5BDC5389E1}" type="presParOf" srcId="{22A9D8D5-1947-4C8A-87BA-933509B863C0}" destId="{F44EE9B9-6AED-43AC-9F06-CE0E1958A205}" srcOrd="1" destOrd="0" presId="urn:microsoft.com/office/officeart/2005/8/layout/orgChart1"/>
    <dgm:cxn modelId="{F4CA64C4-C6A0-4046-8B26-DAFAD7396CB0}" type="presParOf" srcId="{F44EE9B9-6AED-43AC-9F06-CE0E1958A205}" destId="{83FB9651-045C-487E-B9F6-57A9D2E37FAF}" srcOrd="0" destOrd="0" presId="urn:microsoft.com/office/officeart/2005/8/layout/orgChart1"/>
    <dgm:cxn modelId="{FCE8A789-2118-4D05-9CA0-E3D58683EDF1}" type="presParOf" srcId="{83FB9651-045C-487E-B9F6-57A9D2E37FAF}" destId="{47283CC3-BF20-4A05-886B-42297B7C5F18}" srcOrd="0" destOrd="0" presId="urn:microsoft.com/office/officeart/2005/8/layout/orgChart1"/>
    <dgm:cxn modelId="{88903C6C-7FDD-4924-85F5-75996F334A14}" type="presParOf" srcId="{83FB9651-045C-487E-B9F6-57A9D2E37FAF}" destId="{E8974682-491E-4545-A5E5-6966D7490BAB}" srcOrd="1" destOrd="0" presId="urn:microsoft.com/office/officeart/2005/8/layout/orgChart1"/>
    <dgm:cxn modelId="{3BC26EF7-C657-4846-8317-D43661B68C41}" type="presParOf" srcId="{F44EE9B9-6AED-43AC-9F06-CE0E1958A205}" destId="{7F810F62-BDAE-4A11-9846-D3D921706DAA}" srcOrd="1" destOrd="0" presId="urn:microsoft.com/office/officeart/2005/8/layout/orgChart1"/>
    <dgm:cxn modelId="{8BFF42D4-B87B-4637-9149-94B06FD1ED08}" type="presParOf" srcId="{F44EE9B9-6AED-43AC-9F06-CE0E1958A205}" destId="{09284021-9086-4554-8465-73DD96A1D84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2A2732-2BE1-49D8-9BBA-24CDA100B9F7}">
      <dsp:nvSpPr>
        <dsp:cNvPr id="0" name=""/>
        <dsp:cNvSpPr/>
      </dsp:nvSpPr>
      <dsp:spPr>
        <a:xfrm>
          <a:off x="3644730" y="562993"/>
          <a:ext cx="118073" cy="517272"/>
        </a:xfrm>
        <a:custGeom>
          <a:avLst/>
          <a:gdLst/>
          <a:ahLst/>
          <a:cxnLst/>
          <a:rect l="0" t="0" r="0" b="0"/>
          <a:pathLst>
            <a:path>
              <a:moveTo>
                <a:pt x="118073" y="0"/>
              </a:moveTo>
              <a:lnTo>
                <a:pt x="118073" y="517272"/>
              </a:lnTo>
              <a:lnTo>
                <a:pt x="0" y="517272"/>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AD5135-452C-491E-B08F-64A96484C98E}">
      <dsp:nvSpPr>
        <dsp:cNvPr id="0" name=""/>
        <dsp:cNvSpPr/>
      </dsp:nvSpPr>
      <dsp:spPr>
        <a:xfrm>
          <a:off x="4650600" y="2883623"/>
          <a:ext cx="191728" cy="591838"/>
        </a:xfrm>
        <a:custGeom>
          <a:avLst/>
          <a:gdLst/>
          <a:ahLst/>
          <a:cxnLst/>
          <a:rect l="0" t="0" r="0" b="0"/>
          <a:pathLst>
            <a:path>
              <a:moveTo>
                <a:pt x="0" y="0"/>
              </a:moveTo>
              <a:lnTo>
                <a:pt x="0" y="591838"/>
              </a:lnTo>
              <a:lnTo>
                <a:pt x="191728" y="591838"/>
              </a:lnTo>
            </a:path>
          </a:pathLst>
        </a:custGeom>
        <a:noFill/>
        <a:ln w="15875"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B7AD37-A91B-4070-BC7F-C21BD0F6C414}">
      <dsp:nvSpPr>
        <dsp:cNvPr id="0" name=""/>
        <dsp:cNvSpPr/>
      </dsp:nvSpPr>
      <dsp:spPr>
        <a:xfrm>
          <a:off x="3762803" y="2159790"/>
          <a:ext cx="1337598" cy="161580"/>
        </a:xfrm>
        <a:custGeom>
          <a:avLst/>
          <a:gdLst/>
          <a:ahLst/>
          <a:cxnLst/>
          <a:rect l="0" t="0" r="0" b="0"/>
          <a:pathLst>
            <a:path>
              <a:moveTo>
                <a:pt x="0" y="0"/>
              </a:moveTo>
              <a:lnTo>
                <a:pt x="0" y="43507"/>
              </a:lnTo>
              <a:lnTo>
                <a:pt x="1337598" y="43507"/>
              </a:lnTo>
              <a:lnTo>
                <a:pt x="1337598" y="16158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B233E8-6C59-4A05-AA5B-6DDD82F86144}">
      <dsp:nvSpPr>
        <dsp:cNvPr id="0" name=""/>
        <dsp:cNvSpPr/>
      </dsp:nvSpPr>
      <dsp:spPr>
        <a:xfrm>
          <a:off x="1836459" y="2873238"/>
          <a:ext cx="1645218" cy="602223"/>
        </a:xfrm>
        <a:custGeom>
          <a:avLst/>
          <a:gdLst/>
          <a:ahLst/>
          <a:cxnLst/>
          <a:rect l="0" t="0" r="0" b="0"/>
          <a:pathLst>
            <a:path>
              <a:moveTo>
                <a:pt x="0" y="0"/>
              </a:moveTo>
              <a:lnTo>
                <a:pt x="0" y="602223"/>
              </a:lnTo>
              <a:lnTo>
                <a:pt x="1645218" y="602223"/>
              </a:lnTo>
            </a:path>
          </a:pathLst>
        </a:custGeom>
        <a:noFill/>
        <a:ln w="15875"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25721E-353B-49F0-AAD4-D5D1386A0AAE}">
      <dsp:nvSpPr>
        <dsp:cNvPr id="0" name=""/>
        <dsp:cNvSpPr/>
      </dsp:nvSpPr>
      <dsp:spPr>
        <a:xfrm>
          <a:off x="2286261" y="2159790"/>
          <a:ext cx="1476542" cy="151195"/>
        </a:xfrm>
        <a:custGeom>
          <a:avLst/>
          <a:gdLst/>
          <a:ahLst/>
          <a:cxnLst/>
          <a:rect l="0" t="0" r="0" b="0"/>
          <a:pathLst>
            <a:path>
              <a:moveTo>
                <a:pt x="1476542" y="0"/>
              </a:moveTo>
              <a:lnTo>
                <a:pt x="1476542" y="33122"/>
              </a:lnTo>
              <a:lnTo>
                <a:pt x="0" y="33122"/>
              </a:lnTo>
              <a:lnTo>
                <a:pt x="0" y="151195"/>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6293E-3CDA-43ED-881C-E00EB3620F81}">
      <dsp:nvSpPr>
        <dsp:cNvPr id="0" name=""/>
        <dsp:cNvSpPr/>
      </dsp:nvSpPr>
      <dsp:spPr>
        <a:xfrm>
          <a:off x="3199811" y="2874621"/>
          <a:ext cx="91440" cy="600839"/>
        </a:xfrm>
        <a:custGeom>
          <a:avLst/>
          <a:gdLst/>
          <a:ahLst/>
          <a:cxnLst/>
          <a:rect l="0" t="0" r="0" b="0"/>
          <a:pathLst>
            <a:path>
              <a:moveTo>
                <a:pt x="95434" y="0"/>
              </a:moveTo>
              <a:lnTo>
                <a:pt x="95434" y="600839"/>
              </a:lnTo>
              <a:lnTo>
                <a:pt x="45720" y="600839"/>
              </a:lnTo>
            </a:path>
          </a:pathLst>
        </a:custGeom>
        <a:noFill/>
        <a:ln w="15875"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651B80-9D1E-4384-B228-68F9153DF085}">
      <dsp:nvSpPr>
        <dsp:cNvPr id="0" name=""/>
        <dsp:cNvSpPr/>
      </dsp:nvSpPr>
      <dsp:spPr>
        <a:xfrm>
          <a:off x="3699327" y="2159790"/>
          <a:ext cx="91440" cy="152578"/>
        </a:xfrm>
        <a:custGeom>
          <a:avLst/>
          <a:gdLst/>
          <a:ahLst/>
          <a:cxnLst/>
          <a:rect l="0" t="0" r="0" b="0"/>
          <a:pathLst>
            <a:path>
              <a:moveTo>
                <a:pt x="63475" y="0"/>
              </a:moveTo>
              <a:lnTo>
                <a:pt x="63475" y="34505"/>
              </a:lnTo>
              <a:lnTo>
                <a:pt x="45720" y="34505"/>
              </a:lnTo>
              <a:lnTo>
                <a:pt x="45720" y="152578"/>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107EDC-0CC4-436A-B7E4-A04B44764755}">
      <dsp:nvSpPr>
        <dsp:cNvPr id="0" name=""/>
        <dsp:cNvSpPr/>
      </dsp:nvSpPr>
      <dsp:spPr>
        <a:xfrm>
          <a:off x="3717083" y="562993"/>
          <a:ext cx="91440" cy="1034544"/>
        </a:xfrm>
        <a:custGeom>
          <a:avLst/>
          <a:gdLst/>
          <a:ahLst/>
          <a:cxnLst/>
          <a:rect l="0" t="0" r="0" b="0"/>
          <a:pathLst>
            <a:path>
              <a:moveTo>
                <a:pt x="45720" y="0"/>
              </a:moveTo>
              <a:lnTo>
                <a:pt x="45720" y="1034544"/>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77E656-69A7-4319-B096-3F1C41576456}">
      <dsp:nvSpPr>
        <dsp:cNvPr id="0" name=""/>
        <dsp:cNvSpPr/>
      </dsp:nvSpPr>
      <dsp:spPr>
        <a:xfrm>
          <a:off x="3200551" y="740"/>
          <a:ext cx="1124505" cy="562252"/>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err="1" smtClean="0"/>
            <a:t>Mission-Vision</a:t>
          </a:r>
          <a:endParaRPr lang="tr-TR" sz="1800" kern="1200"/>
        </a:p>
      </dsp:txBody>
      <dsp:txXfrm>
        <a:off x="3200551" y="740"/>
        <a:ext cx="1124505" cy="562252"/>
      </dsp:txXfrm>
    </dsp:sp>
    <dsp:sp modelId="{D3446277-E837-40BB-9B8D-8570A1CF0698}">
      <dsp:nvSpPr>
        <dsp:cNvPr id="0" name=""/>
        <dsp:cNvSpPr/>
      </dsp:nvSpPr>
      <dsp:spPr>
        <a:xfrm>
          <a:off x="3200551" y="1597538"/>
          <a:ext cx="1124505" cy="562252"/>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err="1" smtClean="0"/>
            <a:t>Entity</a:t>
          </a:r>
          <a:r>
            <a:rPr lang="tr-TR" sz="1800" kern="1200" smtClean="0"/>
            <a:t> Level </a:t>
          </a:r>
          <a:r>
            <a:rPr lang="tr-TR" sz="1800" kern="1200" err="1" smtClean="0"/>
            <a:t>Objectives</a:t>
          </a:r>
          <a:endParaRPr lang="tr-TR" sz="1800" kern="1200"/>
        </a:p>
      </dsp:txBody>
      <dsp:txXfrm>
        <a:off x="3200551" y="1597538"/>
        <a:ext cx="1124505" cy="562252"/>
      </dsp:txXfrm>
    </dsp:sp>
    <dsp:sp modelId="{E0CC2E4F-F94E-45D4-A0E2-5A8B2EC700F1}">
      <dsp:nvSpPr>
        <dsp:cNvPr id="0" name=""/>
        <dsp:cNvSpPr/>
      </dsp:nvSpPr>
      <dsp:spPr>
        <a:xfrm>
          <a:off x="3182795" y="2312369"/>
          <a:ext cx="1124505" cy="562252"/>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err="1" smtClean="0"/>
            <a:t>Compliance</a:t>
          </a:r>
          <a:r>
            <a:rPr lang="tr-TR" sz="1800" kern="1200" smtClean="0"/>
            <a:t> </a:t>
          </a:r>
          <a:r>
            <a:rPr lang="tr-TR" sz="1800" kern="1200" err="1" smtClean="0"/>
            <a:t>Objectives</a:t>
          </a:r>
          <a:endParaRPr lang="tr-TR" sz="1800" kern="1200"/>
        </a:p>
      </dsp:txBody>
      <dsp:txXfrm>
        <a:off x="3182795" y="2312369"/>
        <a:ext cx="1124505" cy="562252"/>
      </dsp:txXfrm>
    </dsp:sp>
    <dsp:sp modelId="{1B399D6B-3766-450C-8005-DD76CC9722EA}">
      <dsp:nvSpPr>
        <dsp:cNvPr id="0" name=""/>
        <dsp:cNvSpPr/>
      </dsp:nvSpPr>
      <dsp:spPr>
        <a:xfrm>
          <a:off x="2121026" y="3194335"/>
          <a:ext cx="1124505" cy="56225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err="1" smtClean="0"/>
            <a:t>Sub-Objectives</a:t>
          </a:r>
          <a:endParaRPr lang="tr-TR" sz="1800" kern="1200"/>
        </a:p>
      </dsp:txBody>
      <dsp:txXfrm>
        <a:off x="2121026" y="3194335"/>
        <a:ext cx="1124505" cy="562252"/>
      </dsp:txXfrm>
    </dsp:sp>
    <dsp:sp modelId="{DD643B30-142C-46C2-BCD9-CA19244C3632}">
      <dsp:nvSpPr>
        <dsp:cNvPr id="0" name=""/>
        <dsp:cNvSpPr/>
      </dsp:nvSpPr>
      <dsp:spPr>
        <a:xfrm>
          <a:off x="1724008" y="2310986"/>
          <a:ext cx="1124505" cy="562252"/>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smtClean="0"/>
            <a:t>Operations </a:t>
          </a:r>
          <a:r>
            <a:rPr lang="tr-TR" sz="1800" kern="1200" err="1" smtClean="0"/>
            <a:t>Objectives</a:t>
          </a:r>
          <a:endParaRPr lang="tr-TR" sz="1800" kern="1200"/>
        </a:p>
      </dsp:txBody>
      <dsp:txXfrm>
        <a:off x="1724008" y="2310986"/>
        <a:ext cx="1124505" cy="562252"/>
      </dsp:txXfrm>
    </dsp:sp>
    <dsp:sp modelId="{4E9DD8E8-0575-49B5-B356-CD56D0BA0BA3}">
      <dsp:nvSpPr>
        <dsp:cNvPr id="0" name=""/>
        <dsp:cNvSpPr/>
      </dsp:nvSpPr>
      <dsp:spPr>
        <a:xfrm>
          <a:off x="3481677" y="3194335"/>
          <a:ext cx="1124505" cy="56225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err="1" smtClean="0"/>
            <a:t>Sub-Objectives</a:t>
          </a:r>
          <a:endParaRPr lang="tr-TR" sz="1800" kern="1200"/>
        </a:p>
      </dsp:txBody>
      <dsp:txXfrm>
        <a:off x="3481677" y="3194335"/>
        <a:ext cx="1124505" cy="562252"/>
      </dsp:txXfrm>
    </dsp:sp>
    <dsp:sp modelId="{425AAEB2-4AFA-42CB-B789-5A1A896ECD07}">
      <dsp:nvSpPr>
        <dsp:cNvPr id="0" name=""/>
        <dsp:cNvSpPr/>
      </dsp:nvSpPr>
      <dsp:spPr>
        <a:xfrm>
          <a:off x="4538150" y="2321370"/>
          <a:ext cx="1124505" cy="562252"/>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err="1" smtClean="0"/>
            <a:t>Reporting</a:t>
          </a:r>
          <a:r>
            <a:rPr lang="tr-TR" sz="1800" kern="1200" smtClean="0"/>
            <a:t> </a:t>
          </a:r>
          <a:r>
            <a:rPr lang="tr-TR" sz="1800" kern="1200" err="1" smtClean="0"/>
            <a:t>Objectives</a:t>
          </a:r>
          <a:endParaRPr lang="tr-TR" sz="1800" kern="1200"/>
        </a:p>
      </dsp:txBody>
      <dsp:txXfrm>
        <a:off x="4538150" y="2321370"/>
        <a:ext cx="1124505" cy="562252"/>
      </dsp:txXfrm>
    </dsp:sp>
    <dsp:sp modelId="{7DCAEA4F-D801-4DD5-A4BB-340E7FE68077}">
      <dsp:nvSpPr>
        <dsp:cNvPr id="0" name=""/>
        <dsp:cNvSpPr/>
      </dsp:nvSpPr>
      <dsp:spPr>
        <a:xfrm>
          <a:off x="4842328" y="3194335"/>
          <a:ext cx="1124505" cy="56225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err="1" smtClean="0"/>
            <a:t>Sub-Objectives</a:t>
          </a:r>
          <a:endParaRPr lang="tr-TR" sz="1800" kern="1200"/>
        </a:p>
      </dsp:txBody>
      <dsp:txXfrm>
        <a:off x="4842328" y="3194335"/>
        <a:ext cx="1124505" cy="562252"/>
      </dsp:txXfrm>
    </dsp:sp>
    <dsp:sp modelId="{47283CC3-BF20-4A05-886B-42297B7C5F18}">
      <dsp:nvSpPr>
        <dsp:cNvPr id="0" name=""/>
        <dsp:cNvSpPr/>
      </dsp:nvSpPr>
      <dsp:spPr>
        <a:xfrm>
          <a:off x="2520225" y="799139"/>
          <a:ext cx="1124505" cy="562252"/>
        </a:xfrm>
        <a:prstGeom prst="rect">
          <a:avLst/>
        </a:prstGeom>
        <a:solidFill>
          <a:schemeClr val="accent5">
            <a:hueOff val="0"/>
            <a:satOff val="0"/>
            <a:lumOff val="0"/>
            <a:alphaOff val="0"/>
          </a:schemeClr>
        </a:solidFill>
        <a:ln w="15875" cap="flat" cmpd="sng" algn="ctr">
          <a:solidFill>
            <a:schemeClr val="l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smtClean="0"/>
            <a:t>Strategic </a:t>
          </a:r>
          <a:r>
            <a:rPr lang="tr-TR" sz="1800" kern="1200" err="1" smtClean="0"/>
            <a:t>Goals</a:t>
          </a:r>
          <a:endParaRPr lang="tr-TR" sz="1800" kern="1200"/>
        </a:p>
      </dsp:txBody>
      <dsp:txXfrm>
        <a:off x="2520225" y="799139"/>
        <a:ext cx="1124505" cy="5622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4E6DCE-8E64-4660-B6DB-56CD9C9C6641}">
      <dsp:nvSpPr>
        <dsp:cNvPr id="0" name=""/>
        <dsp:cNvSpPr/>
      </dsp:nvSpPr>
      <dsp:spPr>
        <a:xfrm>
          <a:off x="4744750" y="2437950"/>
          <a:ext cx="91440" cy="285120"/>
        </a:xfrm>
        <a:custGeom>
          <a:avLst/>
          <a:gdLst/>
          <a:ahLst/>
          <a:cxnLst/>
          <a:rect l="0" t="0" r="0" b="0"/>
          <a:pathLst>
            <a:path>
              <a:moveTo>
                <a:pt x="45720" y="0"/>
              </a:moveTo>
              <a:lnTo>
                <a:pt x="45720" y="2851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AF5262-2063-4BB8-9E5A-C48B62486FF9}">
      <dsp:nvSpPr>
        <dsp:cNvPr id="0" name=""/>
        <dsp:cNvSpPr/>
      </dsp:nvSpPr>
      <dsp:spPr>
        <a:xfrm>
          <a:off x="4744750" y="1530304"/>
          <a:ext cx="91440" cy="285120"/>
        </a:xfrm>
        <a:custGeom>
          <a:avLst/>
          <a:gdLst/>
          <a:ahLst/>
          <a:cxnLst/>
          <a:rect l="0" t="0" r="0" b="0"/>
          <a:pathLst>
            <a:path>
              <a:moveTo>
                <a:pt x="45720" y="0"/>
              </a:moveTo>
              <a:lnTo>
                <a:pt x="45720" y="2851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30E97E-D310-4595-8131-F5E770210448}">
      <dsp:nvSpPr>
        <dsp:cNvPr id="0" name=""/>
        <dsp:cNvSpPr/>
      </dsp:nvSpPr>
      <dsp:spPr>
        <a:xfrm>
          <a:off x="3742034" y="622658"/>
          <a:ext cx="1048436" cy="285120"/>
        </a:xfrm>
        <a:custGeom>
          <a:avLst/>
          <a:gdLst/>
          <a:ahLst/>
          <a:cxnLst/>
          <a:rect l="0" t="0" r="0" b="0"/>
          <a:pathLst>
            <a:path>
              <a:moveTo>
                <a:pt x="0" y="0"/>
              </a:moveTo>
              <a:lnTo>
                <a:pt x="0" y="194301"/>
              </a:lnTo>
              <a:lnTo>
                <a:pt x="1048436" y="194301"/>
              </a:lnTo>
              <a:lnTo>
                <a:pt x="1048436" y="28512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A97158-2A9C-473C-98C2-5CBA1B457591}">
      <dsp:nvSpPr>
        <dsp:cNvPr id="0" name=""/>
        <dsp:cNvSpPr/>
      </dsp:nvSpPr>
      <dsp:spPr>
        <a:xfrm>
          <a:off x="3546537" y="2437950"/>
          <a:ext cx="91440" cy="285120"/>
        </a:xfrm>
        <a:custGeom>
          <a:avLst/>
          <a:gdLst/>
          <a:ahLst/>
          <a:cxnLst/>
          <a:rect l="0" t="0" r="0" b="0"/>
          <a:pathLst>
            <a:path>
              <a:moveTo>
                <a:pt x="45720" y="0"/>
              </a:moveTo>
              <a:lnTo>
                <a:pt x="45720" y="2851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088880-8CFC-44CD-8B50-65E4842CF679}">
      <dsp:nvSpPr>
        <dsp:cNvPr id="0" name=""/>
        <dsp:cNvSpPr/>
      </dsp:nvSpPr>
      <dsp:spPr>
        <a:xfrm>
          <a:off x="2693598" y="1530304"/>
          <a:ext cx="898659" cy="285120"/>
        </a:xfrm>
        <a:custGeom>
          <a:avLst/>
          <a:gdLst/>
          <a:ahLst/>
          <a:cxnLst/>
          <a:rect l="0" t="0" r="0" b="0"/>
          <a:pathLst>
            <a:path>
              <a:moveTo>
                <a:pt x="0" y="0"/>
              </a:moveTo>
              <a:lnTo>
                <a:pt x="0" y="194301"/>
              </a:lnTo>
              <a:lnTo>
                <a:pt x="898659" y="194301"/>
              </a:lnTo>
              <a:lnTo>
                <a:pt x="898659" y="2851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71AF54-23CB-4516-A21A-F7BF90A8ADE8}">
      <dsp:nvSpPr>
        <dsp:cNvPr id="0" name=""/>
        <dsp:cNvSpPr/>
      </dsp:nvSpPr>
      <dsp:spPr>
        <a:xfrm>
          <a:off x="1794938" y="2437950"/>
          <a:ext cx="599106" cy="285120"/>
        </a:xfrm>
        <a:custGeom>
          <a:avLst/>
          <a:gdLst/>
          <a:ahLst/>
          <a:cxnLst/>
          <a:rect l="0" t="0" r="0" b="0"/>
          <a:pathLst>
            <a:path>
              <a:moveTo>
                <a:pt x="0" y="0"/>
              </a:moveTo>
              <a:lnTo>
                <a:pt x="0" y="194301"/>
              </a:lnTo>
              <a:lnTo>
                <a:pt x="599106" y="194301"/>
              </a:lnTo>
              <a:lnTo>
                <a:pt x="599106" y="2851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913F95-078A-45C8-A05B-7D45EF54958C}">
      <dsp:nvSpPr>
        <dsp:cNvPr id="0" name=""/>
        <dsp:cNvSpPr/>
      </dsp:nvSpPr>
      <dsp:spPr>
        <a:xfrm>
          <a:off x="1195831" y="2437950"/>
          <a:ext cx="599106" cy="285120"/>
        </a:xfrm>
        <a:custGeom>
          <a:avLst/>
          <a:gdLst/>
          <a:ahLst/>
          <a:cxnLst/>
          <a:rect l="0" t="0" r="0" b="0"/>
          <a:pathLst>
            <a:path>
              <a:moveTo>
                <a:pt x="599106" y="0"/>
              </a:moveTo>
              <a:lnTo>
                <a:pt x="599106" y="194301"/>
              </a:lnTo>
              <a:lnTo>
                <a:pt x="0" y="194301"/>
              </a:lnTo>
              <a:lnTo>
                <a:pt x="0" y="2851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0DB2C9-D3C8-41D3-99C2-756DD8D1FB5F}">
      <dsp:nvSpPr>
        <dsp:cNvPr id="0" name=""/>
        <dsp:cNvSpPr/>
      </dsp:nvSpPr>
      <dsp:spPr>
        <a:xfrm>
          <a:off x="1794938" y="1530304"/>
          <a:ext cx="898659" cy="285120"/>
        </a:xfrm>
        <a:custGeom>
          <a:avLst/>
          <a:gdLst/>
          <a:ahLst/>
          <a:cxnLst/>
          <a:rect l="0" t="0" r="0" b="0"/>
          <a:pathLst>
            <a:path>
              <a:moveTo>
                <a:pt x="898659" y="0"/>
              </a:moveTo>
              <a:lnTo>
                <a:pt x="898659" y="194301"/>
              </a:lnTo>
              <a:lnTo>
                <a:pt x="0" y="194301"/>
              </a:lnTo>
              <a:lnTo>
                <a:pt x="0" y="2851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2D4FDA-F461-4F41-96D3-74D414D23522}">
      <dsp:nvSpPr>
        <dsp:cNvPr id="0" name=""/>
        <dsp:cNvSpPr/>
      </dsp:nvSpPr>
      <dsp:spPr>
        <a:xfrm>
          <a:off x="2693598" y="622658"/>
          <a:ext cx="1048436" cy="285120"/>
        </a:xfrm>
        <a:custGeom>
          <a:avLst/>
          <a:gdLst/>
          <a:ahLst/>
          <a:cxnLst/>
          <a:rect l="0" t="0" r="0" b="0"/>
          <a:pathLst>
            <a:path>
              <a:moveTo>
                <a:pt x="1048436" y="0"/>
              </a:moveTo>
              <a:lnTo>
                <a:pt x="1048436" y="194301"/>
              </a:lnTo>
              <a:lnTo>
                <a:pt x="0" y="194301"/>
              </a:lnTo>
              <a:lnTo>
                <a:pt x="0" y="28512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7F9FBDA-650D-4244-8CFA-E3357BED0933}">
      <dsp:nvSpPr>
        <dsp:cNvPr id="0" name=""/>
        <dsp:cNvSpPr/>
      </dsp:nvSpPr>
      <dsp:spPr>
        <a:xfrm>
          <a:off x="3251856" y="132"/>
          <a:ext cx="980356" cy="62252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14985D-984D-4C5E-92D3-2C5CB8086295}">
      <dsp:nvSpPr>
        <dsp:cNvPr id="0" name=""/>
        <dsp:cNvSpPr/>
      </dsp:nvSpPr>
      <dsp:spPr>
        <a:xfrm>
          <a:off x="3360784" y="103614"/>
          <a:ext cx="980356" cy="62252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tr-TR" sz="1300" kern="1200" dirty="0" err="1" smtClean="0"/>
            <a:t>Strategy</a:t>
          </a:r>
          <a:endParaRPr lang="tr-TR" sz="1300" kern="1200" dirty="0"/>
        </a:p>
      </dsp:txBody>
      <dsp:txXfrm>
        <a:off x="3379017" y="121847"/>
        <a:ext cx="943890" cy="586060"/>
      </dsp:txXfrm>
    </dsp:sp>
    <dsp:sp modelId="{786E88C8-34BF-4F97-BC50-B5BB822F65C5}">
      <dsp:nvSpPr>
        <dsp:cNvPr id="0" name=""/>
        <dsp:cNvSpPr/>
      </dsp:nvSpPr>
      <dsp:spPr>
        <a:xfrm>
          <a:off x="2203420" y="907778"/>
          <a:ext cx="980356" cy="62252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5F3F02-63C7-4A9A-90A4-DFDE8077C348}">
      <dsp:nvSpPr>
        <dsp:cNvPr id="0" name=""/>
        <dsp:cNvSpPr/>
      </dsp:nvSpPr>
      <dsp:spPr>
        <a:xfrm>
          <a:off x="2312348" y="1011260"/>
          <a:ext cx="980356" cy="62252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tr-TR" sz="1300" kern="1200" dirty="0" err="1" smtClean="0"/>
            <a:t>Entity</a:t>
          </a:r>
          <a:r>
            <a:rPr lang="tr-TR" sz="1300" kern="1200" dirty="0" smtClean="0"/>
            <a:t> Business </a:t>
          </a:r>
          <a:r>
            <a:rPr lang="tr-TR" sz="1300" kern="1200" dirty="0" err="1" smtClean="0"/>
            <a:t>Objective</a:t>
          </a:r>
          <a:r>
            <a:rPr lang="tr-TR" sz="1300" kern="1200" dirty="0" smtClean="0"/>
            <a:t> 1</a:t>
          </a:r>
          <a:endParaRPr lang="tr-TR" sz="1300" kern="1200" dirty="0"/>
        </a:p>
      </dsp:txBody>
      <dsp:txXfrm>
        <a:off x="2330581" y="1029493"/>
        <a:ext cx="943890" cy="586060"/>
      </dsp:txXfrm>
    </dsp:sp>
    <dsp:sp modelId="{5DBF33A0-C3A8-47DF-97DA-F33EEF245FB1}">
      <dsp:nvSpPr>
        <dsp:cNvPr id="0" name=""/>
        <dsp:cNvSpPr/>
      </dsp:nvSpPr>
      <dsp:spPr>
        <a:xfrm>
          <a:off x="1304760" y="1815424"/>
          <a:ext cx="980356" cy="62252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059FBB-7B0C-4B11-A5DF-923ECF9A91C4}">
      <dsp:nvSpPr>
        <dsp:cNvPr id="0" name=""/>
        <dsp:cNvSpPr/>
      </dsp:nvSpPr>
      <dsp:spPr>
        <a:xfrm>
          <a:off x="1413688" y="1918906"/>
          <a:ext cx="980356" cy="62252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tr-TR" sz="1300" kern="1200" dirty="0" smtClean="0"/>
            <a:t>Business </a:t>
          </a:r>
          <a:r>
            <a:rPr lang="tr-TR" sz="1300" kern="1200" dirty="0" err="1" smtClean="0"/>
            <a:t>Objective</a:t>
          </a:r>
          <a:r>
            <a:rPr lang="tr-TR" sz="1300" kern="1200" dirty="0" smtClean="0"/>
            <a:t> 1</a:t>
          </a:r>
          <a:endParaRPr lang="tr-TR" sz="1300" kern="1200" dirty="0"/>
        </a:p>
      </dsp:txBody>
      <dsp:txXfrm>
        <a:off x="1431921" y="1937139"/>
        <a:ext cx="943890" cy="586060"/>
      </dsp:txXfrm>
    </dsp:sp>
    <dsp:sp modelId="{69D5D13C-B9E6-4FFF-9D2D-175ADBAC93C9}">
      <dsp:nvSpPr>
        <dsp:cNvPr id="0" name=""/>
        <dsp:cNvSpPr/>
      </dsp:nvSpPr>
      <dsp:spPr>
        <a:xfrm>
          <a:off x="705653" y="2723070"/>
          <a:ext cx="980356" cy="62252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57C013-6007-4ADE-8293-DC2BDC777C90}">
      <dsp:nvSpPr>
        <dsp:cNvPr id="0" name=""/>
        <dsp:cNvSpPr/>
      </dsp:nvSpPr>
      <dsp:spPr>
        <a:xfrm>
          <a:off x="814582" y="2826552"/>
          <a:ext cx="980356" cy="62252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tr-TR" sz="1300" kern="1200" dirty="0" smtClean="0"/>
            <a:t>Risk 1</a:t>
          </a:r>
          <a:endParaRPr lang="tr-TR" sz="1300" kern="1200" dirty="0"/>
        </a:p>
      </dsp:txBody>
      <dsp:txXfrm>
        <a:off x="832815" y="2844785"/>
        <a:ext cx="943890" cy="586060"/>
      </dsp:txXfrm>
    </dsp:sp>
    <dsp:sp modelId="{AB5AC0E6-6D58-4AC5-8E8B-615EE80A0C59}">
      <dsp:nvSpPr>
        <dsp:cNvPr id="0" name=""/>
        <dsp:cNvSpPr/>
      </dsp:nvSpPr>
      <dsp:spPr>
        <a:xfrm>
          <a:off x="1903866" y="2723070"/>
          <a:ext cx="980356" cy="62252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3B729C-9F61-4E6B-81A0-BD06BD85F70D}">
      <dsp:nvSpPr>
        <dsp:cNvPr id="0" name=""/>
        <dsp:cNvSpPr/>
      </dsp:nvSpPr>
      <dsp:spPr>
        <a:xfrm>
          <a:off x="2012795" y="2826552"/>
          <a:ext cx="980356" cy="62252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tr-TR" sz="1300" kern="1200" dirty="0" smtClean="0"/>
            <a:t>Risk 2</a:t>
          </a:r>
          <a:endParaRPr lang="tr-TR" sz="1300" kern="1200" dirty="0"/>
        </a:p>
      </dsp:txBody>
      <dsp:txXfrm>
        <a:off x="2031028" y="2844785"/>
        <a:ext cx="943890" cy="586060"/>
      </dsp:txXfrm>
    </dsp:sp>
    <dsp:sp modelId="{E90D6223-0327-4CCF-A3A0-A0CE9D10BEF7}">
      <dsp:nvSpPr>
        <dsp:cNvPr id="0" name=""/>
        <dsp:cNvSpPr/>
      </dsp:nvSpPr>
      <dsp:spPr>
        <a:xfrm>
          <a:off x="3102079" y="1815424"/>
          <a:ext cx="980356" cy="62252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7A2E2E-4555-4439-ABA1-FC9D306E65DC}">
      <dsp:nvSpPr>
        <dsp:cNvPr id="0" name=""/>
        <dsp:cNvSpPr/>
      </dsp:nvSpPr>
      <dsp:spPr>
        <a:xfrm>
          <a:off x="3211008" y="1918906"/>
          <a:ext cx="980356" cy="62252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tr-TR" sz="1300" kern="1200" dirty="0" smtClean="0"/>
            <a:t>Business </a:t>
          </a:r>
          <a:r>
            <a:rPr lang="tr-TR" sz="1300" kern="1200" dirty="0" err="1" smtClean="0"/>
            <a:t>Objective</a:t>
          </a:r>
          <a:r>
            <a:rPr lang="tr-TR" sz="1300" kern="1200" dirty="0" smtClean="0"/>
            <a:t> 2</a:t>
          </a:r>
          <a:endParaRPr lang="tr-TR" sz="1300" kern="1200" dirty="0"/>
        </a:p>
      </dsp:txBody>
      <dsp:txXfrm>
        <a:off x="3229241" y="1937139"/>
        <a:ext cx="943890" cy="586060"/>
      </dsp:txXfrm>
    </dsp:sp>
    <dsp:sp modelId="{0600C5A2-57C5-48A2-B78D-22813B285EC9}">
      <dsp:nvSpPr>
        <dsp:cNvPr id="0" name=""/>
        <dsp:cNvSpPr/>
      </dsp:nvSpPr>
      <dsp:spPr>
        <a:xfrm>
          <a:off x="3102079" y="2723070"/>
          <a:ext cx="980356" cy="62252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1D87B8-099A-4252-A405-FB1A56DF595F}">
      <dsp:nvSpPr>
        <dsp:cNvPr id="0" name=""/>
        <dsp:cNvSpPr/>
      </dsp:nvSpPr>
      <dsp:spPr>
        <a:xfrm>
          <a:off x="3211008" y="2826552"/>
          <a:ext cx="980356" cy="62252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tr-TR" sz="1300" kern="1200" dirty="0" smtClean="0"/>
            <a:t>Risk 3</a:t>
          </a:r>
          <a:endParaRPr lang="tr-TR" sz="1300" kern="1200" dirty="0"/>
        </a:p>
      </dsp:txBody>
      <dsp:txXfrm>
        <a:off x="3229241" y="2844785"/>
        <a:ext cx="943890" cy="586060"/>
      </dsp:txXfrm>
    </dsp:sp>
    <dsp:sp modelId="{EDCF55B3-1F50-4A74-9164-99F61960665F}">
      <dsp:nvSpPr>
        <dsp:cNvPr id="0" name=""/>
        <dsp:cNvSpPr/>
      </dsp:nvSpPr>
      <dsp:spPr>
        <a:xfrm>
          <a:off x="4300292" y="907778"/>
          <a:ext cx="980356" cy="62252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6DFED6-ADBA-4481-B365-0B89BCF76AFE}">
      <dsp:nvSpPr>
        <dsp:cNvPr id="0" name=""/>
        <dsp:cNvSpPr/>
      </dsp:nvSpPr>
      <dsp:spPr>
        <a:xfrm>
          <a:off x="4409221" y="1011260"/>
          <a:ext cx="980356" cy="62252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tr-TR" sz="1300" kern="1200" dirty="0" err="1" smtClean="0"/>
            <a:t>Entity</a:t>
          </a:r>
          <a:r>
            <a:rPr lang="tr-TR" sz="1300" kern="1200" dirty="0" smtClean="0"/>
            <a:t> Business </a:t>
          </a:r>
          <a:r>
            <a:rPr lang="tr-TR" sz="1300" kern="1200" dirty="0" err="1" smtClean="0"/>
            <a:t>Objective</a:t>
          </a:r>
          <a:r>
            <a:rPr lang="tr-TR" sz="1300" kern="1200" dirty="0" smtClean="0"/>
            <a:t> 2</a:t>
          </a:r>
          <a:endParaRPr lang="tr-TR" sz="1300" kern="1200" dirty="0"/>
        </a:p>
      </dsp:txBody>
      <dsp:txXfrm>
        <a:off x="4427454" y="1029493"/>
        <a:ext cx="943890" cy="586060"/>
      </dsp:txXfrm>
    </dsp:sp>
    <dsp:sp modelId="{68946AB1-6DD4-4161-8024-4ADE04E033D0}">
      <dsp:nvSpPr>
        <dsp:cNvPr id="0" name=""/>
        <dsp:cNvSpPr/>
      </dsp:nvSpPr>
      <dsp:spPr>
        <a:xfrm>
          <a:off x="4300292" y="1815424"/>
          <a:ext cx="980356" cy="62252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88D1B6-BCCE-4076-9BF5-42CE6E6C52A1}">
      <dsp:nvSpPr>
        <dsp:cNvPr id="0" name=""/>
        <dsp:cNvSpPr/>
      </dsp:nvSpPr>
      <dsp:spPr>
        <a:xfrm>
          <a:off x="4409221" y="1918906"/>
          <a:ext cx="980356" cy="62252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tr-TR" sz="1300" kern="1200" dirty="0" smtClean="0"/>
            <a:t>Business </a:t>
          </a:r>
          <a:r>
            <a:rPr lang="tr-TR" sz="1300" kern="1200" dirty="0" err="1" smtClean="0"/>
            <a:t>Objective</a:t>
          </a:r>
          <a:r>
            <a:rPr lang="tr-TR" sz="1300" kern="1200" dirty="0" smtClean="0"/>
            <a:t> 3</a:t>
          </a:r>
          <a:endParaRPr lang="tr-TR" sz="1300" kern="1200" dirty="0"/>
        </a:p>
      </dsp:txBody>
      <dsp:txXfrm>
        <a:off x="4427454" y="1937139"/>
        <a:ext cx="943890" cy="586060"/>
      </dsp:txXfrm>
    </dsp:sp>
    <dsp:sp modelId="{AAFB9C10-A7A1-44FB-A21F-1E4D3552DF3E}">
      <dsp:nvSpPr>
        <dsp:cNvPr id="0" name=""/>
        <dsp:cNvSpPr/>
      </dsp:nvSpPr>
      <dsp:spPr>
        <a:xfrm>
          <a:off x="4300292" y="2723070"/>
          <a:ext cx="980356" cy="62252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A549F4-8852-4A1E-AF9D-6F9D91C3A6B7}">
      <dsp:nvSpPr>
        <dsp:cNvPr id="0" name=""/>
        <dsp:cNvSpPr/>
      </dsp:nvSpPr>
      <dsp:spPr>
        <a:xfrm>
          <a:off x="4409221" y="2826552"/>
          <a:ext cx="980356" cy="62252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tr-TR" sz="1300" kern="1200" dirty="0" smtClean="0"/>
            <a:t>Risk 4</a:t>
          </a:r>
          <a:endParaRPr lang="tr-TR" sz="1300" kern="1200" dirty="0"/>
        </a:p>
      </dsp:txBody>
      <dsp:txXfrm>
        <a:off x="4427454" y="2844785"/>
        <a:ext cx="943890" cy="5860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2A2732-2BE1-49D8-9BBA-24CDA100B9F7}">
      <dsp:nvSpPr>
        <dsp:cNvPr id="0" name=""/>
        <dsp:cNvSpPr/>
      </dsp:nvSpPr>
      <dsp:spPr>
        <a:xfrm>
          <a:off x="1492686" y="598748"/>
          <a:ext cx="97544" cy="427338"/>
        </a:xfrm>
        <a:custGeom>
          <a:avLst/>
          <a:gdLst/>
          <a:ahLst/>
          <a:cxnLst/>
          <a:rect l="0" t="0" r="0" b="0"/>
          <a:pathLst>
            <a:path>
              <a:moveTo>
                <a:pt x="97544" y="0"/>
              </a:moveTo>
              <a:lnTo>
                <a:pt x="97544" y="427338"/>
              </a:lnTo>
              <a:lnTo>
                <a:pt x="0" y="427338"/>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AD5135-452C-491E-B08F-64A96484C98E}">
      <dsp:nvSpPr>
        <dsp:cNvPr id="0" name=""/>
        <dsp:cNvSpPr/>
      </dsp:nvSpPr>
      <dsp:spPr>
        <a:xfrm>
          <a:off x="2323674" y="2515911"/>
          <a:ext cx="158394" cy="488940"/>
        </a:xfrm>
        <a:custGeom>
          <a:avLst/>
          <a:gdLst/>
          <a:ahLst/>
          <a:cxnLst/>
          <a:rect l="0" t="0" r="0" b="0"/>
          <a:pathLst>
            <a:path>
              <a:moveTo>
                <a:pt x="0" y="0"/>
              </a:moveTo>
              <a:lnTo>
                <a:pt x="0" y="488940"/>
              </a:lnTo>
              <a:lnTo>
                <a:pt x="158394" y="488940"/>
              </a:lnTo>
            </a:path>
          </a:pathLst>
        </a:custGeom>
        <a:noFill/>
        <a:ln w="15875"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B7AD37-A91B-4070-BC7F-C21BD0F6C414}">
      <dsp:nvSpPr>
        <dsp:cNvPr id="0" name=""/>
        <dsp:cNvSpPr/>
      </dsp:nvSpPr>
      <dsp:spPr>
        <a:xfrm>
          <a:off x="1590231" y="1917925"/>
          <a:ext cx="1105042" cy="133487"/>
        </a:xfrm>
        <a:custGeom>
          <a:avLst/>
          <a:gdLst/>
          <a:ahLst/>
          <a:cxnLst/>
          <a:rect l="0" t="0" r="0" b="0"/>
          <a:pathLst>
            <a:path>
              <a:moveTo>
                <a:pt x="0" y="0"/>
              </a:moveTo>
              <a:lnTo>
                <a:pt x="0" y="35942"/>
              </a:lnTo>
              <a:lnTo>
                <a:pt x="1105042" y="35942"/>
              </a:lnTo>
              <a:lnTo>
                <a:pt x="1105042" y="133487"/>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B233E8-6C59-4A05-AA5B-6DDD82F86144}">
      <dsp:nvSpPr>
        <dsp:cNvPr id="0" name=""/>
        <dsp:cNvSpPr/>
      </dsp:nvSpPr>
      <dsp:spPr>
        <a:xfrm>
          <a:off x="92899" y="2507332"/>
          <a:ext cx="1265082" cy="497519"/>
        </a:xfrm>
        <a:custGeom>
          <a:avLst/>
          <a:gdLst/>
          <a:ahLst/>
          <a:cxnLst/>
          <a:rect l="0" t="0" r="0" b="0"/>
          <a:pathLst>
            <a:path>
              <a:moveTo>
                <a:pt x="0" y="0"/>
              </a:moveTo>
              <a:lnTo>
                <a:pt x="0" y="497519"/>
              </a:lnTo>
              <a:lnTo>
                <a:pt x="1265082" y="497519"/>
              </a:lnTo>
            </a:path>
          </a:pathLst>
        </a:custGeom>
        <a:noFill/>
        <a:ln w="15875"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25721E-353B-49F0-AAD4-D5D1386A0AAE}">
      <dsp:nvSpPr>
        <dsp:cNvPr id="0" name=""/>
        <dsp:cNvSpPr/>
      </dsp:nvSpPr>
      <dsp:spPr>
        <a:xfrm>
          <a:off x="464498" y="1917925"/>
          <a:ext cx="1125732" cy="124908"/>
        </a:xfrm>
        <a:custGeom>
          <a:avLst/>
          <a:gdLst/>
          <a:ahLst/>
          <a:cxnLst/>
          <a:rect l="0" t="0" r="0" b="0"/>
          <a:pathLst>
            <a:path>
              <a:moveTo>
                <a:pt x="1125732" y="0"/>
              </a:moveTo>
              <a:lnTo>
                <a:pt x="1125732" y="27363"/>
              </a:lnTo>
              <a:lnTo>
                <a:pt x="0" y="27363"/>
              </a:lnTo>
              <a:lnTo>
                <a:pt x="0" y="124908"/>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6293E-3CDA-43ED-881C-E00EB3620F81}">
      <dsp:nvSpPr>
        <dsp:cNvPr id="0" name=""/>
        <dsp:cNvSpPr/>
      </dsp:nvSpPr>
      <dsp:spPr>
        <a:xfrm>
          <a:off x="1117172" y="2508475"/>
          <a:ext cx="91440" cy="496377"/>
        </a:xfrm>
        <a:custGeom>
          <a:avLst/>
          <a:gdLst/>
          <a:ahLst/>
          <a:cxnLst/>
          <a:rect l="0" t="0" r="0" b="0"/>
          <a:pathLst>
            <a:path>
              <a:moveTo>
                <a:pt x="86790" y="0"/>
              </a:moveTo>
              <a:lnTo>
                <a:pt x="86790" y="496377"/>
              </a:lnTo>
              <a:lnTo>
                <a:pt x="45720" y="496377"/>
              </a:lnTo>
            </a:path>
          </a:pathLst>
        </a:custGeom>
        <a:noFill/>
        <a:ln w="15875"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651B80-9D1E-4384-B228-68F9153DF085}">
      <dsp:nvSpPr>
        <dsp:cNvPr id="0" name=""/>
        <dsp:cNvSpPr/>
      </dsp:nvSpPr>
      <dsp:spPr>
        <a:xfrm>
          <a:off x="1529842" y="1917925"/>
          <a:ext cx="91440" cy="126051"/>
        </a:xfrm>
        <a:custGeom>
          <a:avLst/>
          <a:gdLst/>
          <a:ahLst/>
          <a:cxnLst/>
          <a:rect l="0" t="0" r="0" b="0"/>
          <a:pathLst>
            <a:path>
              <a:moveTo>
                <a:pt x="60388" y="0"/>
              </a:moveTo>
              <a:lnTo>
                <a:pt x="60388" y="28506"/>
              </a:lnTo>
              <a:lnTo>
                <a:pt x="45720" y="28506"/>
              </a:lnTo>
              <a:lnTo>
                <a:pt x="45720" y="126051"/>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107EDC-0CC4-436A-B7E4-A04B44764755}">
      <dsp:nvSpPr>
        <dsp:cNvPr id="0" name=""/>
        <dsp:cNvSpPr/>
      </dsp:nvSpPr>
      <dsp:spPr>
        <a:xfrm>
          <a:off x="1544511" y="598748"/>
          <a:ext cx="91440" cy="854677"/>
        </a:xfrm>
        <a:custGeom>
          <a:avLst/>
          <a:gdLst/>
          <a:ahLst/>
          <a:cxnLst/>
          <a:rect l="0" t="0" r="0" b="0"/>
          <a:pathLst>
            <a:path>
              <a:moveTo>
                <a:pt x="45720" y="0"/>
              </a:moveTo>
              <a:lnTo>
                <a:pt x="45720" y="854677"/>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77E656-69A7-4319-B096-3F1C41576456}">
      <dsp:nvSpPr>
        <dsp:cNvPr id="0" name=""/>
        <dsp:cNvSpPr/>
      </dsp:nvSpPr>
      <dsp:spPr>
        <a:xfrm>
          <a:off x="1125732" y="134250"/>
          <a:ext cx="928997" cy="464498"/>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kern="1200" err="1" smtClean="0"/>
            <a:t>Mission-Vision</a:t>
          </a:r>
          <a:endParaRPr lang="tr-TR" sz="1500" kern="1200"/>
        </a:p>
      </dsp:txBody>
      <dsp:txXfrm>
        <a:off x="1125732" y="134250"/>
        <a:ext cx="928997" cy="464498"/>
      </dsp:txXfrm>
    </dsp:sp>
    <dsp:sp modelId="{D3446277-E837-40BB-9B8D-8570A1CF0698}">
      <dsp:nvSpPr>
        <dsp:cNvPr id="0" name=""/>
        <dsp:cNvSpPr/>
      </dsp:nvSpPr>
      <dsp:spPr>
        <a:xfrm>
          <a:off x="1125732" y="1453426"/>
          <a:ext cx="928997" cy="464498"/>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kern="1200" err="1" smtClean="0"/>
            <a:t>Entity</a:t>
          </a:r>
          <a:r>
            <a:rPr lang="tr-TR" sz="1500" kern="1200" smtClean="0"/>
            <a:t> Level </a:t>
          </a:r>
          <a:r>
            <a:rPr lang="tr-TR" sz="1500" kern="1200" err="1" smtClean="0"/>
            <a:t>Objectives</a:t>
          </a:r>
          <a:endParaRPr lang="tr-TR" sz="1500" kern="1200"/>
        </a:p>
      </dsp:txBody>
      <dsp:txXfrm>
        <a:off x="1125732" y="1453426"/>
        <a:ext cx="928997" cy="464498"/>
      </dsp:txXfrm>
    </dsp:sp>
    <dsp:sp modelId="{E0CC2E4F-F94E-45D4-A0E2-5A8B2EC700F1}">
      <dsp:nvSpPr>
        <dsp:cNvPr id="0" name=""/>
        <dsp:cNvSpPr/>
      </dsp:nvSpPr>
      <dsp:spPr>
        <a:xfrm>
          <a:off x="1111063" y="2043976"/>
          <a:ext cx="928997" cy="464498"/>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kern="1200" dirty="0" err="1" smtClean="0"/>
            <a:t>Compliance</a:t>
          </a:r>
          <a:r>
            <a:rPr lang="tr-TR" sz="1500" kern="1200" dirty="0" smtClean="0"/>
            <a:t> </a:t>
          </a:r>
          <a:r>
            <a:rPr lang="tr-TR" sz="1500" kern="1200" dirty="0" err="1" smtClean="0"/>
            <a:t>Objectives</a:t>
          </a:r>
          <a:endParaRPr lang="tr-TR" sz="1500" kern="1200" dirty="0"/>
        </a:p>
      </dsp:txBody>
      <dsp:txXfrm>
        <a:off x="1111063" y="2043976"/>
        <a:ext cx="928997" cy="464498"/>
      </dsp:txXfrm>
    </dsp:sp>
    <dsp:sp modelId="{1B399D6B-3766-450C-8005-DD76CC9722EA}">
      <dsp:nvSpPr>
        <dsp:cNvPr id="0" name=""/>
        <dsp:cNvSpPr/>
      </dsp:nvSpPr>
      <dsp:spPr>
        <a:xfrm>
          <a:off x="233894" y="2772603"/>
          <a:ext cx="928997" cy="464498"/>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kern="1200" err="1" smtClean="0"/>
            <a:t>Sub-Objectives</a:t>
          </a:r>
          <a:endParaRPr lang="tr-TR" sz="1500" kern="1200"/>
        </a:p>
      </dsp:txBody>
      <dsp:txXfrm>
        <a:off x="233894" y="2772603"/>
        <a:ext cx="928997" cy="464498"/>
      </dsp:txXfrm>
    </dsp:sp>
    <dsp:sp modelId="{DD643B30-142C-46C2-BCD9-CA19244C3632}">
      <dsp:nvSpPr>
        <dsp:cNvPr id="0" name=""/>
        <dsp:cNvSpPr/>
      </dsp:nvSpPr>
      <dsp:spPr>
        <a:xfrm>
          <a:off x="0" y="2042833"/>
          <a:ext cx="928997" cy="464498"/>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kern="1200" smtClean="0"/>
            <a:t>Operations </a:t>
          </a:r>
          <a:r>
            <a:rPr lang="tr-TR" sz="1500" kern="1200" err="1" smtClean="0"/>
            <a:t>Objectives</a:t>
          </a:r>
          <a:endParaRPr lang="tr-TR" sz="1500" kern="1200"/>
        </a:p>
      </dsp:txBody>
      <dsp:txXfrm>
        <a:off x="0" y="2042833"/>
        <a:ext cx="928997" cy="464498"/>
      </dsp:txXfrm>
    </dsp:sp>
    <dsp:sp modelId="{4E9DD8E8-0575-49B5-B356-CD56D0BA0BA3}">
      <dsp:nvSpPr>
        <dsp:cNvPr id="0" name=""/>
        <dsp:cNvSpPr/>
      </dsp:nvSpPr>
      <dsp:spPr>
        <a:xfrm>
          <a:off x="1357981" y="2772603"/>
          <a:ext cx="928997" cy="464498"/>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kern="1200" err="1" smtClean="0"/>
            <a:t>Sub-Objectives</a:t>
          </a:r>
          <a:endParaRPr lang="tr-TR" sz="1500" kern="1200"/>
        </a:p>
      </dsp:txBody>
      <dsp:txXfrm>
        <a:off x="1357981" y="2772603"/>
        <a:ext cx="928997" cy="464498"/>
      </dsp:txXfrm>
    </dsp:sp>
    <dsp:sp modelId="{425AAEB2-4AFA-42CB-B789-5A1A896ECD07}">
      <dsp:nvSpPr>
        <dsp:cNvPr id="0" name=""/>
        <dsp:cNvSpPr/>
      </dsp:nvSpPr>
      <dsp:spPr>
        <a:xfrm>
          <a:off x="2230775" y="2051413"/>
          <a:ext cx="928997" cy="464498"/>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kern="1200" err="1" smtClean="0"/>
            <a:t>Reporting</a:t>
          </a:r>
          <a:r>
            <a:rPr lang="tr-TR" sz="1500" kern="1200" smtClean="0"/>
            <a:t> </a:t>
          </a:r>
          <a:r>
            <a:rPr lang="tr-TR" sz="1500" kern="1200" err="1" smtClean="0"/>
            <a:t>Objectives</a:t>
          </a:r>
          <a:endParaRPr lang="tr-TR" sz="1500" kern="1200"/>
        </a:p>
      </dsp:txBody>
      <dsp:txXfrm>
        <a:off x="2230775" y="2051413"/>
        <a:ext cx="928997" cy="464498"/>
      </dsp:txXfrm>
    </dsp:sp>
    <dsp:sp modelId="{7DCAEA4F-D801-4DD5-A4BB-340E7FE68077}">
      <dsp:nvSpPr>
        <dsp:cNvPr id="0" name=""/>
        <dsp:cNvSpPr/>
      </dsp:nvSpPr>
      <dsp:spPr>
        <a:xfrm>
          <a:off x="2482068" y="2772603"/>
          <a:ext cx="928997" cy="464498"/>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kern="1200" err="1" smtClean="0"/>
            <a:t>Sub-Objectives</a:t>
          </a:r>
          <a:endParaRPr lang="tr-TR" sz="1500" kern="1200"/>
        </a:p>
      </dsp:txBody>
      <dsp:txXfrm>
        <a:off x="2482068" y="2772603"/>
        <a:ext cx="928997" cy="464498"/>
      </dsp:txXfrm>
    </dsp:sp>
    <dsp:sp modelId="{47283CC3-BF20-4A05-886B-42297B7C5F18}">
      <dsp:nvSpPr>
        <dsp:cNvPr id="0" name=""/>
        <dsp:cNvSpPr/>
      </dsp:nvSpPr>
      <dsp:spPr>
        <a:xfrm>
          <a:off x="563689" y="793838"/>
          <a:ext cx="928997" cy="464498"/>
        </a:xfrm>
        <a:prstGeom prst="rect">
          <a:avLst/>
        </a:prstGeom>
        <a:solidFill>
          <a:schemeClr val="accent5">
            <a:hueOff val="0"/>
            <a:satOff val="0"/>
            <a:lumOff val="0"/>
            <a:alphaOff val="0"/>
          </a:schemeClr>
        </a:solidFill>
        <a:ln w="15875" cap="flat" cmpd="sng" algn="ctr">
          <a:solidFill>
            <a:schemeClr val="l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kern="1200" smtClean="0"/>
            <a:t>Strategic </a:t>
          </a:r>
          <a:r>
            <a:rPr lang="tr-TR" sz="1500" kern="1200" err="1" smtClean="0"/>
            <a:t>Goals</a:t>
          </a:r>
          <a:endParaRPr lang="tr-TR" sz="1500" kern="1200"/>
        </a:p>
      </dsp:txBody>
      <dsp:txXfrm>
        <a:off x="563689" y="793838"/>
        <a:ext cx="928997" cy="46449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797050-7F88-47EC-BDF6-90DCBB9600F6}" type="datetimeFigureOut">
              <a:rPr lang="en-US" smtClean="0"/>
              <a:t>5/26/2021</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1DFBFF-DE74-4995-B0D2-1819359FECB7}" type="slidenum">
              <a:rPr lang="en-US" smtClean="0"/>
              <a:t>‹#›</a:t>
            </a:fld>
            <a:endParaRPr lang="en-US"/>
          </a:p>
        </p:txBody>
      </p:sp>
    </p:spTree>
    <p:extLst>
      <p:ext uri="{BB962C8B-B14F-4D97-AF65-F5344CB8AC3E}">
        <p14:creationId xmlns:p14="http://schemas.microsoft.com/office/powerpoint/2010/main" val="748510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161DFBFF-DE74-4995-B0D2-1819359FECB7}" type="slidenum">
              <a:rPr lang="en-US" smtClean="0"/>
              <a:t>21</a:t>
            </a:fld>
            <a:endParaRPr lang="en-US"/>
          </a:p>
        </p:txBody>
      </p:sp>
    </p:spTree>
    <p:extLst>
      <p:ext uri="{BB962C8B-B14F-4D97-AF65-F5344CB8AC3E}">
        <p14:creationId xmlns:p14="http://schemas.microsoft.com/office/powerpoint/2010/main" val="793101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161DFBFF-DE74-4995-B0D2-1819359FECB7}" type="slidenum">
              <a:rPr lang="en-US" smtClean="0"/>
              <a:t>35</a:t>
            </a:fld>
            <a:endParaRPr lang="en-US"/>
          </a:p>
        </p:txBody>
      </p:sp>
    </p:spTree>
    <p:extLst>
      <p:ext uri="{BB962C8B-B14F-4D97-AF65-F5344CB8AC3E}">
        <p14:creationId xmlns:p14="http://schemas.microsoft.com/office/powerpoint/2010/main" val="1317894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161DFBFF-DE74-4995-B0D2-1819359FECB7}" type="slidenum">
              <a:rPr lang="en-US" smtClean="0"/>
              <a:t>44</a:t>
            </a:fld>
            <a:endParaRPr lang="en-US"/>
          </a:p>
        </p:txBody>
      </p:sp>
    </p:spTree>
    <p:extLst>
      <p:ext uri="{BB962C8B-B14F-4D97-AF65-F5344CB8AC3E}">
        <p14:creationId xmlns:p14="http://schemas.microsoft.com/office/powerpoint/2010/main" val="2466182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tr-TR" smtClean="0"/>
              <a:t>Asıl başlık stili için tıklatın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CA367450-AF54-4877-9C07-8108755FEC2D}" type="datetimeFigureOut">
              <a:rPr lang="en-US" smtClean="0"/>
              <a:t>5/26/2021</a:t>
            </a:fld>
            <a:endParaRPr lang="en-US"/>
          </a:p>
        </p:txBody>
      </p:sp>
      <p:sp>
        <p:nvSpPr>
          <p:cNvPr id="5" name="Footer Placeholder 4"/>
          <p:cNvSpPr>
            <a:spLocks noGrp="1"/>
          </p:cNvSpPr>
          <p:nvPr>
            <p:ph type="ftr" sz="quarter" idx="11"/>
          </p:nvPr>
        </p:nvSpPr>
        <p:spPr>
          <a:xfrm>
            <a:off x="1876424" y="5410201"/>
            <a:ext cx="5124886" cy="365125"/>
          </a:xfrm>
        </p:spPr>
        <p:txBody>
          <a:bodyPr/>
          <a:lstStyle/>
          <a:p>
            <a:endParaRPr lang="en-US"/>
          </a:p>
        </p:txBody>
      </p:sp>
      <p:sp>
        <p:nvSpPr>
          <p:cNvPr id="6" name="Slide Number Placeholder 5"/>
          <p:cNvSpPr>
            <a:spLocks noGrp="1"/>
          </p:cNvSpPr>
          <p:nvPr>
            <p:ph type="sldNum" sz="quarter" idx="12"/>
          </p:nvPr>
        </p:nvSpPr>
        <p:spPr>
          <a:xfrm>
            <a:off x="9896911" y="5410199"/>
            <a:ext cx="771089" cy="365125"/>
          </a:xfrm>
        </p:spPr>
        <p:txBody>
          <a:bodyPr/>
          <a:lstStyle/>
          <a:p>
            <a:fld id="{35B7D85E-4253-4F23-AE40-9892A8AC0FA5}" type="slidenum">
              <a:rPr lang="en-US" smtClean="0"/>
              <a:t>‹#›</a:t>
            </a:fld>
            <a:endParaRPr lang="en-US"/>
          </a:p>
        </p:txBody>
      </p:sp>
    </p:spTree>
    <p:extLst>
      <p:ext uri="{BB962C8B-B14F-4D97-AF65-F5344CB8AC3E}">
        <p14:creationId xmlns:p14="http://schemas.microsoft.com/office/powerpoint/2010/main" val="405594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tr-TR" smtClean="0"/>
              <a:t>Resim eklemek için simgeyi tıklatın</a:t>
            </a:r>
            <a:endParaRPr lang="en-US"/>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A367450-AF54-4877-9C07-8108755FEC2D}" type="datetimeFigureOut">
              <a:rPr lang="en-US" smtClean="0"/>
              <a:t>5/26/2021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B7D85E-4253-4F23-AE40-9892A8AC0FA5}" type="slidenum">
              <a:rPr lang="en-US" smtClean="0"/>
              <a:t>‹#›</a:t>
            </a:fld>
            <a:endParaRPr lang="en-US"/>
          </a:p>
        </p:txBody>
      </p:sp>
    </p:spTree>
    <p:extLst>
      <p:ext uri="{BB962C8B-B14F-4D97-AF65-F5344CB8AC3E}">
        <p14:creationId xmlns:p14="http://schemas.microsoft.com/office/powerpoint/2010/main" val="1910896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A367450-AF54-4877-9C07-8108755FEC2D}" type="datetimeFigureOut">
              <a:rPr lang="en-US" smtClean="0"/>
              <a:t>5/26/2021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B7D85E-4253-4F23-AE40-9892A8AC0FA5}" type="slidenum">
              <a:rPr lang="en-US" smtClean="0"/>
              <a:t>‹#›</a:t>
            </a:fld>
            <a:endParaRPr lang="en-US"/>
          </a:p>
        </p:txBody>
      </p:sp>
    </p:spTree>
    <p:extLst>
      <p:ext uri="{BB962C8B-B14F-4D97-AF65-F5344CB8AC3E}">
        <p14:creationId xmlns:p14="http://schemas.microsoft.com/office/powerpoint/2010/main" val="2394883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A367450-AF54-4877-9C07-8108755FEC2D}" type="datetimeFigureOut">
              <a:rPr lang="en-US" smtClean="0"/>
              <a:t>5/26/2021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B7D85E-4253-4F23-AE40-9892A8AC0FA5}" type="slidenum">
              <a:rPr lang="en-US" smtClean="0"/>
              <a:t>‹#›</a:t>
            </a:fld>
            <a:endParaRPr 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Tree>
    <p:extLst>
      <p:ext uri="{BB962C8B-B14F-4D97-AF65-F5344CB8AC3E}">
        <p14:creationId xmlns:p14="http://schemas.microsoft.com/office/powerpoint/2010/main" val="1869670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A367450-AF54-4877-9C07-8108755FEC2D}" type="datetimeFigureOut">
              <a:rPr lang="en-US" smtClean="0"/>
              <a:t>5/26/2021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B7D85E-4253-4F23-AE40-9892A8AC0FA5}" type="slidenum">
              <a:rPr lang="en-US" smtClean="0"/>
              <a:t>‹#›</a:t>
            </a:fld>
            <a:endParaRPr lang="en-US"/>
          </a:p>
        </p:txBody>
      </p:sp>
    </p:spTree>
    <p:extLst>
      <p:ext uri="{BB962C8B-B14F-4D97-AF65-F5344CB8AC3E}">
        <p14:creationId xmlns:p14="http://schemas.microsoft.com/office/powerpoint/2010/main" val="11717450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CA367450-AF54-4877-9C07-8108755FEC2D}" type="datetimeFigureOut">
              <a:rPr lang="en-US" smtClean="0"/>
              <a:t>5/26/2021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B7D85E-4253-4F23-AE40-9892A8AC0FA5}" type="slidenum">
              <a:rPr lang="en-US" smtClean="0"/>
              <a:t>‹#›</a:t>
            </a:fld>
            <a:endParaRPr lang="en-US"/>
          </a:p>
        </p:txBody>
      </p:sp>
    </p:spTree>
    <p:extLst>
      <p:ext uri="{BB962C8B-B14F-4D97-AF65-F5344CB8AC3E}">
        <p14:creationId xmlns:p14="http://schemas.microsoft.com/office/powerpoint/2010/main" val="2860000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smtClean="0"/>
              <a:t>Resim eklemek için simgeyi tıklatın</a:t>
            </a:r>
            <a:endParaRPr lang="en-US"/>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smtClean="0"/>
              <a:t>Resim eklemek için simgeyi tıklatın</a:t>
            </a:r>
            <a:endParaRPr lang="en-US"/>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smtClean="0"/>
              <a:t>Resim eklemek için simgeyi tıklatın</a:t>
            </a:r>
            <a:endParaRPr lang="en-US"/>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CA367450-AF54-4877-9C07-8108755FEC2D}" type="datetimeFigureOut">
              <a:rPr lang="en-US" smtClean="0"/>
              <a:t>5/26/2021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B7D85E-4253-4F23-AE40-9892A8AC0FA5}" type="slidenum">
              <a:rPr lang="en-US" smtClean="0"/>
              <a:t>‹#›</a:t>
            </a:fld>
            <a:endParaRPr lang="en-US"/>
          </a:p>
        </p:txBody>
      </p:sp>
    </p:spTree>
    <p:extLst>
      <p:ext uri="{BB962C8B-B14F-4D97-AF65-F5344CB8AC3E}">
        <p14:creationId xmlns:p14="http://schemas.microsoft.com/office/powerpoint/2010/main" val="19256040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A367450-AF54-4877-9C07-8108755FEC2D}" type="datetimeFigureOut">
              <a:rPr lang="en-US" smtClean="0"/>
              <a:t>5/26/2021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B7D85E-4253-4F23-AE40-9892A8AC0FA5}" type="slidenum">
              <a:rPr lang="en-US" smtClean="0"/>
              <a:t>‹#›</a:t>
            </a:fld>
            <a:endParaRPr lang="en-US"/>
          </a:p>
        </p:txBody>
      </p:sp>
    </p:spTree>
    <p:extLst>
      <p:ext uri="{BB962C8B-B14F-4D97-AF65-F5344CB8AC3E}">
        <p14:creationId xmlns:p14="http://schemas.microsoft.com/office/powerpoint/2010/main" val="24316420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A367450-AF54-4877-9C07-8108755FEC2D}" type="datetimeFigureOut">
              <a:rPr lang="en-US" smtClean="0"/>
              <a:t>5/26/2021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B7D85E-4253-4F23-AE40-9892A8AC0FA5}" type="slidenum">
              <a:rPr lang="en-US" smtClean="0"/>
              <a:t>‹#›</a:t>
            </a:fld>
            <a:endParaRPr lang="en-US"/>
          </a:p>
        </p:txBody>
      </p:sp>
    </p:spTree>
    <p:extLst>
      <p:ext uri="{BB962C8B-B14F-4D97-AF65-F5344CB8AC3E}">
        <p14:creationId xmlns:p14="http://schemas.microsoft.com/office/powerpoint/2010/main" val="3100806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A367450-AF54-4877-9C07-8108755FEC2D}" type="datetimeFigureOut">
              <a:rPr lang="en-US" smtClean="0"/>
              <a:t>5/26/2021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B7D85E-4253-4F23-AE40-9892A8AC0FA5}" type="slidenum">
              <a:rPr lang="en-US" smtClean="0"/>
              <a:t>‹#›</a:t>
            </a:fld>
            <a:endParaRPr lang="en-US"/>
          </a:p>
        </p:txBody>
      </p:sp>
    </p:spTree>
    <p:extLst>
      <p:ext uri="{BB962C8B-B14F-4D97-AF65-F5344CB8AC3E}">
        <p14:creationId xmlns:p14="http://schemas.microsoft.com/office/powerpoint/2010/main" val="4118976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CA367450-AF54-4877-9C07-8108755FEC2D}" type="datetimeFigureOut">
              <a:rPr lang="en-US" smtClean="0"/>
              <a:t>5/26/2021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B7D85E-4253-4F23-AE40-9892A8AC0FA5}" type="slidenum">
              <a:rPr lang="en-US" smtClean="0"/>
              <a:t>‹#›</a:t>
            </a:fld>
            <a:endParaRPr lang="en-US"/>
          </a:p>
        </p:txBody>
      </p:sp>
    </p:spTree>
    <p:extLst>
      <p:ext uri="{BB962C8B-B14F-4D97-AF65-F5344CB8AC3E}">
        <p14:creationId xmlns:p14="http://schemas.microsoft.com/office/powerpoint/2010/main" val="576454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A367450-AF54-4877-9C07-8108755FEC2D}" type="datetimeFigureOut">
              <a:rPr lang="en-US" smtClean="0"/>
              <a:t>5/26/2021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B7D85E-4253-4F23-AE40-9892A8AC0FA5}" type="slidenum">
              <a:rPr lang="en-US" smtClean="0"/>
              <a:t>‹#›</a:t>
            </a:fld>
            <a:endParaRPr lang="en-US"/>
          </a:p>
        </p:txBody>
      </p:sp>
    </p:spTree>
    <p:extLst>
      <p:ext uri="{BB962C8B-B14F-4D97-AF65-F5344CB8AC3E}">
        <p14:creationId xmlns:p14="http://schemas.microsoft.com/office/powerpoint/2010/main" val="4147381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141410" y="3073397"/>
            <a:ext cx="4878391" cy="271780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72200" y="3073397"/>
            <a:ext cx="4875210" cy="271780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A367450-AF54-4877-9C07-8108755FEC2D}" type="datetimeFigureOut">
              <a:rPr lang="en-US" smtClean="0"/>
              <a:t>5/26/2021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B7D85E-4253-4F23-AE40-9892A8AC0FA5}" type="slidenum">
              <a:rPr lang="en-US" smtClean="0"/>
              <a:t>‹#›</a:t>
            </a:fld>
            <a:endParaRPr lang="en-US"/>
          </a:p>
        </p:txBody>
      </p:sp>
    </p:spTree>
    <p:extLst>
      <p:ext uri="{BB962C8B-B14F-4D97-AF65-F5344CB8AC3E}">
        <p14:creationId xmlns:p14="http://schemas.microsoft.com/office/powerpoint/2010/main" val="2768193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A367450-AF54-4877-9C07-8108755FEC2D}" type="datetimeFigureOut">
              <a:rPr lang="en-US" smtClean="0"/>
              <a:t>5/26/2021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B7D85E-4253-4F23-AE40-9892A8AC0FA5}" type="slidenum">
              <a:rPr lang="en-US" smtClean="0"/>
              <a:t>‹#›</a:t>
            </a:fld>
            <a:endParaRPr lang="en-US"/>
          </a:p>
        </p:txBody>
      </p:sp>
    </p:spTree>
    <p:extLst>
      <p:ext uri="{BB962C8B-B14F-4D97-AF65-F5344CB8AC3E}">
        <p14:creationId xmlns:p14="http://schemas.microsoft.com/office/powerpoint/2010/main" val="1191933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367450-AF54-4877-9C07-8108755FEC2D}" type="datetimeFigureOut">
              <a:rPr lang="en-US" smtClean="0"/>
              <a:t>5/26/2021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B7D85E-4253-4F23-AE40-9892A8AC0FA5}" type="slidenum">
              <a:rPr lang="en-US" smtClean="0"/>
              <a:t>‹#›</a:t>
            </a:fld>
            <a:endParaRPr lang="en-US"/>
          </a:p>
        </p:txBody>
      </p:sp>
    </p:spTree>
    <p:extLst>
      <p:ext uri="{BB962C8B-B14F-4D97-AF65-F5344CB8AC3E}">
        <p14:creationId xmlns:p14="http://schemas.microsoft.com/office/powerpoint/2010/main" val="2376170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A367450-AF54-4877-9C07-8108755FEC2D}" type="datetimeFigureOut">
              <a:rPr lang="en-US" smtClean="0"/>
              <a:t>5/26/2021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B7D85E-4253-4F23-AE40-9892A8AC0FA5}" type="slidenum">
              <a:rPr lang="en-US" smtClean="0"/>
              <a:t>‹#›</a:t>
            </a:fld>
            <a:endParaRPr lang="en-US"/>
          </a:p>
        </p:txBody>
      </p:sp>
    </p:spTree>
    <p:extLst>
      <p:ext uri="{BB962C8B-B14F-4D97-AF65-F5344CB8AC3E}">
        <p14:creationId xmlns:p14="http://schemas.microsoft.com/office/powerpoint/2010/main" val="3262325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A367450-AF54-4877-9C07-8108755FEC2D}" type="datetimeFigureOut">
              <a:rPr lang="en-US" smtClean="0"/>
              <a:t>5/26/2021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B7D85E-4253-4F23-AE40-9892A8AC0FA5}" type="slidenum">
              <a:rPr lang="en-US" smtClean="0"/>
              <a:t>‹#›</a:t>
            </a:fld>
            <a:endParaRPr lang="en-US"/>
          </a:p>
        </p:txBody>
      </p:sp>
    </p:spTree>
    <p:extLst>
      <p:ext uri="{BB962C8B-B14F-4D97-AF65-F5344CB8AC3E}">
        <p14:creationId xmlns:p14="http://schemas.microsoft.com/office/powerpoint/2010/main" val="465586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A367450-AF54-4877-9C07-8108755FEC2D}" type="datetimeFigureOut">
              <a:rPr lang="en-US" smtClean="0"/>
              <a:t>5/26/2021</a:t>
            </a:fld>
            <a:endParaRPr lang="en-U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5B7D85E-4253-4F23-AE40-9892A8AC0FA5}" type="slidenum">
              <a:rPr lang="en-US" smtClean="0"/>
              <a:t>‹#›</a:t>
            </a:fld>
            <a:endParaRPr lang="en-US"/>
          </a:p>
        </p:txBody>
      </p:sp>
    </p:spTree>
    <p:extLst>
      <p:ext uri="{BB962C8B-B14F-4D97-AF65-F5344CB8AC3E}">
        <p14:creationId xmlns:p14="http://schemas.microsoft.com/office/powerpoint/2010/main" val="3506307477"/>
      </p:ext>
    </p:extLst>
  </p:cSld>
  <p:clrMap bg1="dk1" tx1="lt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3.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ctr"/>
            <a:r>
              <a:rPr lang="tr-TR" dirty="0" smtClean="0"/>
              <a:t>INTERNATIONAL STANDARDS </a:t>
            </a:r>
            <a:endParaRPr lang="en-US" dirty="0"/>
          </a:p>
        </p:txBody>
      </p:sp>
      <p:sp>
        <p:nvSpPr>
          <p:cNvPr id="3" name="Alt Başlık 2"/>
          <p:cNvSpPr>
            <a:spLocks noGrp="1"/>
          </p:cNvSpPr>
          <p:nvPr>
            <p:ph type="subTitle" idx="1"/>
          </p:nvPr>
        </p:nvSpPr>
        <p:spPr/>
        <p:txBody>
          <a:bodyPr>
            <a:normAutofit/>
          </a:bodyPr>
          <a:lstStyle/>
          <a:p>
            <a:pPr algn="ctr"/>
            <a:r>
              <a:rPr lang="tr-TR" sz="2800" dirty="0" smtClean="0"/>
              <a:t>FOR ENTERPRISE RISK MANAGEMENT AND INTERNAL CONTROLS</a:t>
            </a:r>
            <a:endParaRPr lang="en-US" sz="2800" dirty="0"/>
          </a:p>
        </p:txBody>
      </p:sp>
      <p:pic>
        <p:nvPicPr>
          <p:cNvPr id="4"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46263" y="467340"/>
            <a:ext cx="1614906" cy="1614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6977561"/>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66715" y="86890"/>
            <a:ext cx="9905998" cy="1478570"/>
          </a:xfrm>
        </p:spPr>
        <p:txBody>
          <a:bodyPr/>
          <a:lstStyle/>
          <a:p>
            <a:pPr algn="ctr"/>
            <a:r>
              <a:rPr lang="tr-TR" dirty="0" smtClean="0"/>
              <a:t>COMPONENTS OF IC</a:t>
            </a:r>
            <a:endParaRPr lang="en-US"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86164859"/>
              </p:ext>
            </p:extLst>
          </p:nvPr>
        </p:nvGraphicFramePr>
        <p:xfrm>
          <a:off x="1152045" y="1319848"/>
          <a:ext cx="10054670" cy="5544531"/>
        </p:xfrm>
        <a:graphic>
          <a:graphicData uri="http://schemas.openxmlformats.org/drawingml/2006/table">
            <a:tbl>
              <a:tblPr firstRow="1" bandRow="1">
                <a:tableStyleId>{F5AB1C69-6EDB-4FF4-983F-18BD219EF322}</a:tableStyleId>
              </a:tblPr>
              <a:tblGrid>
                <a:gridCol w="2010934">
                  <a:extLst>
                    <a:ext uri="{9D8B030D-6E8A-4147-A177-3AD203B41FA5}">
                      <a16:colId xmlns:a16="http://schemas.microsoft.com/office/drawing/2014/main" val="2437736770"/>
                    </a:ext>
                  </a:extLst>
                </a:gridCol>
                <a:gridCol w="2010934">
                  <a:extLst>
                    <a:ext uri="{9D8B030D-6E8A-4147-A177-3AD203B41FA5}">
                      <a16:colId xmlns:a16="http://schemas.microsoft.com/office/drawing/2014/main" val="3927454815"/>
                    </a:ext>
                  </a:extLst>
                </a:gridCol>
                <a:gridCol w="2010934">
                  <a:extLst>
                    <a:ext uri="{9D8B030D-6E8A-4147-A177-3AD203B41FA5}">
                      <a16:colId xmlns:a16="http://schemas.microsoft.com/office/drawing/2014/main" val="1872270673"/>
                    </a:ext>
                  </a:extLst>
                </a:gridCol>
                <a:gridCol w="2010934">
                  <a:extLst>
                    <a:ext uri="{9D8B030D-6E8A-4147-A177-3AD203B41FA5}">
                      <a16:colId xmlns:a16="http://schemas.microsoft.com/office/drawing/2014/main" val="767856951"/>
                    </a:ext>
                  </a:extLst>
                </a:gridCol>
                <a:gridCol w="2010934">
                  <a:extLst>
                    <a:ext uri="{9D8B030D-6E8A-4147-A177-3AD203B41FA5}">
                      <a16:colId xmlns:a16="http://schemas.microsoft.com/office/drawing/2014/main" val="2627173928"/>
                    </a:ext>
                  </a:extLst>
                </a:gridCol>
              </a:tblGrid>
              <a:tr h="1246851">
                <a:tc>
                  <a:txBody>
                    <a:bodyPr/>
                    <a:lstStyle/>
                    <a:p>
                      <a:pPr algn="ctr"/>
                      <a:r>
                        <a:rPr lang="tr-TR" dirty="0" smtClean="0"/>
                        <a:t>CONTROL</a:t>
                      </a:r>
                      <a:r>
                        <a:rPr lang="tr-TR" baseline="0" dirty="0" smtClean="0"/>
                        <a:t> </a:t>
                      </a:r>
                      <a:r>
                        <a:rPr lang="tr-TR" dirty="0" smtClean="0"/>
                        <a:t>ENVIRONMENT</a:t>
                      </a:r>
                      <a:endParaRPr lang="en-US" dirty="0"/>
                    </a:p>
                  </a:txBody>
                  <a:tcPr/>
                </a:tc>
                <a:tc>
                  <a:txBody>
                    <a:bodyPr/>
                    <a:lstStyle/>
                    <a:p>
                      <a:pPr algn="ctr"/>
                      <a:r>
                        <a:rPr lang="tr-TR" dirty="0" smtClean="0"/>
                        <a:t>RISK ASSESSMENT</a:t>
                      </a:r>
                      <a:endParaRPr lang="en-US" dirty="0"/>
                    </a:p>
                  </a:txBody>
                  <a:tcPr/>
                </a:tc>
                <a:tc>
                  <a:txBody>
                    <a:bodyPr/>
                    <a:lstStyle/>
                    <a:p>
                      <a:pPr algn="ctr"/>
                      <a:r>
                        <a:rPr lang="tr-TR" dirty="0" smtClean="0"/>
                        <a:t>CONTROL ACTIVITIES</a:t>
                      </a:r>
                      <a:endParaRPr lang="en-US" dirty="0"/>
                    </a:p>
                  </a:txBody>
                  <a:tcPr/>
                </a:tc>
                <a:tc>
                  <a:txBody>
                    <a:bodyPr/>
                    <a:lstStyle/>
                    <a:p>
                      <a:pPr algn="ctr"/>
                      <a:r>
                        <a:rPr lang="tr-TR" dirty="0" smtClean="0"/>
                        <a:t>INFORMATION AND COMMUNICATION</a:t>
                      </a:r>
                      <a:endParaRPr lang="en-US" dirty="0"/>
                    </a:p>
                  </a:txBody>
                  <a:tcPr/>
                </a:tc>
                <a:tc>
                  <a:txBody>
                    <a:bodyPr/>
                    <a:lstStyle/>
                    <a:p>
                      <a:pPr algn="ctr"/>
                      <a:r>
                        <a:rPr lang="tr-TR" dirty="0" smtClean="0"/>
                        <a:t>MONITORING ACTIVITIES</a:t>
                      </a:r>
                      <a:endParaRPr lang="en-US" dirty="0"/>
                    </a:p>
                  </a:txBody>
                  <a:tcPr/>
                </a:tc>
                <a:extLst>
                  <a:ext uri="{0D108BD9-81ED-4DB2-BD59-A6C34878D82A}">
                    <a16:rowId xmlns:a16="http://schemas.microsoft.com/office/drawing/2014/main" val="1517866670"/>
                  </a:ext>
                </a:extLst>
              </a:tr>
              <a:tr h="388975">
                <a:tc>
                  <a:txBody>
                    <a:bodyPr/>
                    <a:lstStyle/>
                    <a:p>
                      <a:r>
                        <a:rPr lang="en-US" noProof="0" dirty="0" smtClean="0"/>
                        <a:t>The set of standards,</a:t>
                      </a:r>
                      <a:r>
                        <a:rPr lang="en-US" baseline="0" noProof="0" dirty="0" smtClean="0"/>
                        <a:t> processes, structures that provide the basis for carrying out IC  across the organization.</a:t>
                      </a:r>
                      <a:endParaRPr lang="en-US" noProof="0" dirty="0"/>
                    </a:p>
                  </a:txBody>
                  <a:tcPr/>
                </a:tc>
                <a:tc>
                  <a:txBody>
                    <a:bodyPr/>
                    <a:lstStyle/>
                    <a:p>
                      <a:r>
                        <a:rPr lang="en-US" noProof="0" dirty="0" smtClean="0"/>
                        <a:t>Dynamic and iterative process. Consists of identifying,</a:t>
                      </a:r>
                      <a:r>
                        <a:rPr lang="en-US" baseline="0" noProof="0" dirty="0" smtClean="0"/>
                        <a:t> analyzing risks impairing the objectives</a:t>
                      </a:r>
                      <a:r>
                        <a:rPr lang="tr-TR" baseline="0" noProof="0" dirty="0" smtClean="0"/>
                        <a:t> </a:t>
                      </a:r>
                      <a:r>
                        <a:rPr lang="tr-TR" baseline="0" noProof="0" dirty="0" err="1" smtClean="0"/>
                        <a:t>and</a:t>
                      </a:r>
                      <a:r>
                        <a:rPr lang="tr-TR" baseline="0" noProof="0" dirty="0" smtClean="0"/>
                        <a:t> </a:t>
                      </a:r>
                      <a:r>
                        <a:rPr lang="tr-TR" baseline="0" noProof="0" dirty="0" err="1" smtClean="0"/>
                        <a:t>responding</a:t>
                      </a:r>
                      <a:r>
                        <a:rPr lang="tr-TR" baseline="0" noProof="0" dirty="0" smtClean="0"/>
                        <a:t> </a:t>
                      </a:r>
                      <a:r>
                        <a:rPr lang="tr-TR" baseline="0" noProof="0" dirty="0" err="1" smtClean="0"/>
                        <a:t>them</a:t>
                      </a:r>
                      <a:endParaRPr lang="en-US" noProof="0" dirty="0"/>
                    </a:p>
                  </a:txBody>
                  <a:tcPr/>
                </a:tc>
                <a:tc>
                  <a:txBody>
                    <a:bodyPr/>
                    <a:lstStyle/>
                    <a:p>
                      <a:r>
                        <a:rPr lang="en-US" noProof="0" dirty="0" smtClean="0"/>
                        <a:t>Actions established by policies and procedures to help ensure that management directives to mitigate risks.</a:t>
                      </a:r>
                      <a:endParaRPr lang="en-US" noProof="0" dirty="0"/>
                    </a:p>
                  </a:txBody>
                  <a:tcPr/>
                </a:tc>
                <a:tc>
                  <a:txBody>
                    <a:bodyPr/>
                    <a:lstStyle/>
                    <a:p>
                      <a:r>
                        <a:rPr lang="en-US" noProof="0" dirty="0" smtClean="0"/>
                        <a:t>Necessary for the entity to carryout internal control responsibilities is support of its objectives.</a:t>
                      </a:r>
                      <a:endParaRPr lang="en-US" noProof="0" dirty="0"/>
                    </a:p>
                  </a:txBody>
                  <a:tcPr/>
                </a:tc>
                <a:tc>
                  <a:txBody>
                    <a:bodyPr/>
                    <a:lstStyle/>
                    <a:p>
                      <a:r>
                        <a:rPr lang="en-US" noProof="0" dirty="0" smtClean="0"/>
                        <a:t>Ongoing evaluations, separate evaluations or combination of the two.</a:t>
                      </a:r>
                      <a:endParaRPr lang="en-US" noProof="0" dirty="0"/>
                    </a:p>
                  </a:txBody>
                  <a:tcPr/>
                </a:tc>
                <a:extLst>
                  <a:ext uri="{0D108BD9-81ED-4DB2-BD59-A6C34878D82A}">
                    <a16:rowId xmlns:a16="http://schemas.microsoft.com/office/drawing/2014/main" val="1290388220"/>
                  </a:ext>
                </a:extLst>
              </a:tr>
              <a:tr h="388975">
                <a:tc>
                  <a:txBody>
                    <a:bodyPr/>
                    <a:lstStyle/>
                    <a:p>
                      <a:r>
                        <a:rPr lang="en-US" noProof="0" dirty="0" smtClean="0"/>
                        <a:t>The management establishes the tone</a:t>
                      </a:r>
                      <a:r>
                        <a:rPr lang="en-US" baseline="0" noProof="0" dirty="0" smtClean="0"/>
                        <a:t> at the top regarding the importance of IC.</a:t>
                      </a:r>
                      <a:endParaRPr lang="en-US" noProof="0" dirty="0"/>
                    </a:p>
                  </a:txBody>
                  <a:tcPr/>
                </a:tc>
                <a:tc>
                  <a:txBody>
                    <a:bodyPr/>
                    <a:lstStyle/>
                    <a:p>
                      <a:r>
                        <a:rPr lang="en-US" noProof="0" dirty="0" smtClean="0"/>
                        <a:t>Management should consider possible changes in the </a:t>
                      </a:r>
                      <a:r>
                        <a:rPr lang="tr-TR" noProof="0" dirty="0" err="1" smtClean="0"/>
                        <a:t>internal</a:t>
                      </a:r>
                      <a:r>
                        <a:rPr lang="tr-TR" noProof="0" dirty="0" smtClean="0"/>
                        <a:t> </a:t>
                      </a:r>
                      <a:r>
                        <a:rPr lang="tr-TR" noProof="0" dirty="0" err="1" smtClean="0"/>
                        <a:t>and</a:t>
                      </a:r>
                      <a:r>
                        <a:rPr lang="tr-TR" noProof="0" dirty="0" smtClean="0"/>
                        <a:t> </a:t>
                      </a:r>
                      <a:r>
                        <a:rPr lang="en-US" noProof="0" dirty="0" smtClean="0"/>
                        <a:t>external environment related to its</a:t>
                      </a:r>
                      <a:r>
                        <a:rPr lang="en-US" baseline="0" noProof="0" dirty="0" smtClean="0"/>
                        <a:t> objectives.</a:t>
                      </a:r>
                      <a:endParaRPr lang="en-US" noProof="0" dirty="0"/>
                    </a:p>
                  </a:txBody>
                  <a:tcPr/>
                </a:tc>
                <a:tc>
                  <a:txBody>
                    <a:bodyPr/>
                    <a:lstStyle/>
                    <a:p>
                      <a:r>
                        <a:rPr lang="en-US" noProof="0" dirty="0" smtClean="0"/>
                        <a:t>Control</a:t>
                      </a:r>
                      <a:r>
                        <a:rPr lang="en-US" baseline="0" noProof="0" dirty="0" smtClean="0"/>
                        <a:t> activities are performed  at all levels of the entity and at various stages within business processes.</a:t>
                      </a:r>
                      <a:endParaRPr lang="en-US" noProof="0" dirty="0"/>
                    </a:p>
                  </a:txBody>
                  <a:tcPr/>
                </a:tc>
                <a:tc>
                  <a:txBody>
                    <a:bodyPr/>
                    <a:lstStyle/>
                    <a:p>
                      <a:r>
                        <a:rPr lang="en-US" noProof="0" dirty="0" smtClean="0"/>
                        <a:t>Provides</a:t>
                      </a:r>
                      <a:r>
                        <a:rPr lang="en-US" baseline="0" noProof="0" dirty="0" smtClean="0"/>
                        <a:t> organization with the information needed to carry out day-to-day controls.</a:t>
                      </a:r>
                      <a:endParaRPr lang="en-US" noProof="0" dirty="0"/>
                    </a:p>
                  </a:txBody>
                  <a:tcPr/>
                </a:tc>
                <a:tc>
                  <a:txBody>
                    <a:bodyPr/>
                    <a:lstStyle/>
                    <a:p>
                      <a:r>
                        <a:rPr lang="en-US" noProof="0" dirty="0" smtClean="0"/>
                        <a:t>To ascertain</a:t>
                      </a:r>
                      <a:r>
                        <a:rPr lang="en-US" baseline="0" noProof="0" dirty="0" smtClean="0"/>
                        <a:t> whether each of the 5 components is present functioning, and operating together.</a:t>
                      </a:r>
                      <a:endParaRPr lang="en-US" noProof="0" dirty="0"/>
                    </a:p>
                  </a:txBody>
                  <a:tcPr/>
                </a:tc>
                <a:extLst>
                  <a:ext uri="{0D108BD9-81ED-4DB2-BD59-A6C34878D82A}">
                    <a16:rowId xmlns:a16="http://schemas.microsoft.com/office/drawing/2014/main" val="1499550910"/>
                  </a:ext>
                </a:extLst>
              </a:tr>
            </a:tbl>
          </a:graphicData>
        </a:graphic>
      </p:graphicFrame>
    </p:spTree>
    <p:extLst>
      <p:ext uri="{BB962C8B-B14F-4D97-AF65-F5344CB8AC3E}">
        <p14:creationId xmlns:p14="http://schemas.microsoft.com/office/powerpoint/2010/main" val="783324468"/>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31581" y="397294"/>
            <a:ext cx="9905998" cy="654758"/>
          </a:xfrm>
        </p:spPr>
        <p:txBody>
          <a:bodyPr>
            <a:normAutofit/>
          </a:bodyPr>
          <a:lstStyle/>
          <a:p>
            <a:pPr algn="ctr"/>
            <a:r>
              <a:rPr lang="tr-TR" sz="3000" smtClean="0"/>
              <a:t>COMPONENTS AND PRINCIPLES OF INTERNAL CONTROL</a:t>
            </a:r>
            <a:endParaRPr lang="en-US" sz="300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744375180"/>
              </p:ext>
            </p:extLst>
          </p:nvPr>
        </p:nvGraphicFramePr>
        <p:xfrm>
          <a:off x="496845" y="916880"/>
          <a:ext cx="11280627" cy="5486400"/>
        </p:xfrm>
        <a:graphic>
          <a:graphicData uri="http://schemas.openxmlformats.org/drawingml/2006/table">
            <a:tbl>
              <a:tblPr firstRow="1" bandRow="1">
                <a:tableStyleId>{93296810-A885-4BE3-A3E7-6D5BEEA58F35}</a:tableStyleId>
              </a:tblPr>
              <a:tblGrid>
                <a:gridCol w="2224937">
                  <a:extLst>
                    <a:ext uri="{9D8B030D-6E8A-4147-A177-3AD203B41FA5}">
                      <a16:colId xmlns:a16="http://schemas.microsoft.com/office/drawing/2014/main" val="1795229552"/>
                    </a:ext>
                  </a:extLst>
                </a:gridCol>
                <a:gridCol w="2048188">
                  <a:extLst>
                    <a:ext uri="{9D8B030D-6E8A-4147-A177-3AD203B41FA5}">
                      <a16:colId xmlns:a16="http://schemas.microsoft.com/office/drawing/2014/main" val="2254875338"/>
                    </a:ext>
                  </a:extLst>
                </a:gridCol>
                <a:gridCol w="2304179">
                  <a:extLst>
                    <a:ext uri="{9D8B030D-6E8A-4147-A177-3AD203B41FA5}">
                      <a16:colId xmlns:a16="http://schemas.microsoft.com/office/drawing/2014/main" val="4009938107"/>
                    </a:ext>
                  </a:extLst>
                </a:gridCol>
                <a:gridCol w="2082201">
                  <a:extLst>
                    <a:ext uri="{9D8B030D-6E8A-4147-A177-3AD203B41FA5}">
                      <a16:colId xmlns:a16="http://schemas.microsoft.com/office/drawing/2014/main" val="769489060"/>
                    </a:ext>
                  </a:extLst>
                </a:gridCol>
                <a:gridCol w="2621122">
                  <a:extLst>
                    <a:ext uri="{9D8B030D-6E8A-4147-A177-3AD203B41FA5}">
                      <a16:colId xmlns:a16="http://schemas.microsoft.com/office/drawing/2014/main" val="3120952564"/>
                    </a:ext>
                  </a:extLst>
                </a:gridCol>
              </a:tblGrid>
              <a:tr h="43484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200" dirty="0" smtClean="0"/>
                        <a:t>CONTROL</a:t>
                      </a:r>
                      <a:r>
                        <a:rPr lang="tr-TR" sz="1200" baseline="0" dirty="0" smtClean="0"/>
                        <a:t> ENVIRONMENT</a:t>
                      </a:r>
                      <a:endParaRPr lang="tr-TR" sz="1200" dirty="0" smtClean="0"/>
                    </a:p>
                    <a:p>
                      <a:endParaRPr lang="en-US" sz="1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200" smtClean="0"/>
                        <a:t>RISK</a:t>
                      </a:r>
                      <a:r>
                        <a:rPr lang="tr-TR" sz="1200" baseline="0" smtClean="0"/>
                        <a:t> ASSESSMENT</a:t>
                      </a:r>
                      <a:endParaRPr lang="tr-TR" sz="1200" smtClean="0"/>
                    </a:p>
                    <a:p>
                      <a:endParaRPr lang="en-US" sz="120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200" smtClean="0"/>
                        <a:t>CONTROL</a:t>
                      </a:r>
                      <a:r>
                        <a:rPr lang="tr-TR" sz="1200" baseline="0" smtClean="0"/>
                        <a:t> ACTIVITIES</a:t>
                      </a:r>
                      <a:endParaRPr lang="en-US" sz="120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smtClean="0"/>
                        <a:t>INFORMATION, COMMUNICATION</a:t>
                      </a:r>
                      <a:endParaRPr lang="en-US" sz="1200"/>
                    </a:p>
                  </a:txBody>
                  <a:tcPr/>
                </a:tc>
                <a:tc>
                  <a:txBody>
                    <a:bodyPr/>
                    <a:lstStyle/>
                    <a:p>
                      <a:pPr algn="ctr"/>
                      <a:r>
                        <a:rPr lang="tr-TR" sz="1200" smtClean="0"/>
                        <a:t>MONITORING</a:t>
                      </a:r>
                      <a:endParaRPr lang="en-US" sz="1200"/>
                    </a:p>
                  </a:txBody>
                  <a:tcPr/>
                </a:tc>
                <a:extLst>
                  <a:ext uri="{0D108BD9-81ED-4DB2-BD59-A6C34878D82A}">
                    <a16:rowId xmlns:a16="http://schemas.microsoft.com/office/drawing/2014/main" val="3661003249"/>
                  </a:ext>
                </a:extLst>
              </a:tr>
              <a:tr h="802541">
                <a:tc>
                  <a:txBody>
                    <a:bodyPr/>
                    <a:lstStyle/>
                    <a:p>
                      <a:pPr marL="0" marR="0" lvl="1" indent="0" algn="l" defTabSz="684000" rtl="0" eaLnBrk="1" fontAlgn="auto" latinLnBrk="0" hangingPunct="1">
                        <a:lnSpc>
                          <a:spcPct val="100000"/>
                        </a:lnSpc>
                        <a:spcBef>
                          <a:spcPts val="0"/>
                        </a:spcBef>
                        <a:spcAft>
                          <a:spcPts val="0"/>
                        </a:spcAft>
                        <a:buClrTx/>
                        <a:buSzTx/>
                        <a:buFontTx/>
                        <a:buNone/>
                        <a:tabLst/>
                        <a:defRPr/>
                      </a:pPr>
                      <a:r>
                        <a:rPr lang="en-US" sz="1200" noProof="0" dirty="0" smtClean="0"/>
                        <a:t>1. The</a:t>
                      </a:r>
                      <a:r>
                        <a:rPr lang="en-US" sz="1200" baseline="0" noProof="0" dirty="0" smtClean="0"/>
                        <a:t> organization demonstrates a commitment to integrity and ethical </a:t>
                      </a:r>
                      <a:r>
                        <a:rPr lang="en-US" sz="1200" baseline="0" noProof="0" dirty="0" err="1" smtClean="0"/>
                        <a:t>vaues</a:t>
                      </a:r>
                      <a:endParaRPr lang="en-US" sz="1200" noProof="0" dirty="0"/>
                    </a:p>
                  </a:txBody>
                  <a:tcPr/>
                </a:tc>
                <a:tc>
                  <a:txBody>
                    <a:bodyPr/>
                    <a:lstStyle/>
                    <a:p>
                      <a:pPr marL="0" marR="0" lvl="1" indent="0" algn="l" defTabSz="684000" rtl="0" eaLnBrk="1" fontAlgn="auto" latinLnBrk="0" hangingPunct="1">
                        <a:lnSpc>
                          <a:spcPct val="100000"/>
                        </a:lnSpc>
                        <a:spcBef>
                          <a:spcPts val="0"/>
                        </a:spcBef>
                        <a:spcAft>
                          <a:spcPts val="0"/>
                        </a:spcAft>
                        <a:buClrTx/>
                        <a:buSzTx/>
                        <a:buFontTx/>
                        <a:buNone/>
                        <a:tabLst/>
                        <a:defRPr/>
                      </a:pPr>
                      <a:r>
                        <a:rPr lang="en-US" sz="1200" noProof="0" dirty="0" smtClean="0"/>
                        <a:t>6. The</a:t>
                      </a:r>
                      <a:r>
                        <a:rPr lang="en-US" sz="1200" baseline="0" noProof="0" dirty="0" smtClean="0"/>
                        <a:t> organization specifies objectives with sufficient clarity to enable the identification and assessment of risks relating to objectives</a:t>
                      </a:r>
                      <a:endParaRPr lang="en-US" sz="1200" noProof="0" dirty="0"/>
                    </a:p>
                  </a:txBody>
                  <a:tcPr/>
                </a:tc>
                <a:tc>
                  <a:txBody>
                    <a:bodyPr/>
                    <a:lstStyle/>
                    <a:p>
                      <a:pPr marL="0" marR="0" lvl="1" indent="0" algn="l" defTabSz="684000" rtl="0" eaLnBrk="1" fontAlgn="auto" latinLnBrk="0" hangingPunct="1">
                        <a:lnSpc>
                          <a:spcPct val="100000"/>
                        </a:lnSpc>
                        <a:spcBef>
                          <a:spcPts val="0"/>
                        </a:spcBef>
                        <a:spcAft>
                          <a:spcPts val="0"/>
                        </a:spcAft>
                        <a:buClrTx/>
                        <a:buSzTx/>
                        <a:buFontTx/>
                        <a:buNone/>
                        <a:tabLst/>
                        <a:defRPr/>
                      </a:pPr>
                      <a:r>
                        <a:rPr lang="en-US" sz="1200" noProof="0" dirty="0" smtClean="0"/>
                        <a:t>10. The</a:t>
                      </a:r>
                      <a:r>
                        <a:rPr lang="en-US" sz="1200" baseline="0" noProof="0" dirty="0" smtClean="0"/>
                        <a:t> organization selects and develops control activities that contribute to the mitigation  of risks to the achievement of objectives  to acceptable levels</a:t>
                      </a:r>
                      <a:endParaRPr lang="en-US" sz="1200" noProof="0" dirty="0"/>
                    </a:p>
                  </a:txBody>
                  <a:tcPr/>
                </a:tc>
                <a:tc>
                  <a:txBody>
                    <a:bodyPr/>
                    <a:lstStyle/>
                    <a:p>
                      <a:pPr marL="0" marR="0" lvl="1" indent="0" algn="l" defTabSz="684000" rtl="0" eaLnBrk="1" fontAlgn="auto" latinLnBrk="0" hangingPunct="1">
                        <a:lnSpc>
                          <a:spcPct val="100000"/>
                        </a:lnSpc>
                        <a:spcBef>
                          <a:spcPts val="0"/>
                        </a:spcBef>
                        <a:spcAft>
                          <a:spcPts val="0"/>
                        </a:spcAft>
                        <a:buClrTx/>
                        <a:buSzTx/>
                        <a:buFontTx/>
                        <a:buNone/>
                        <a:tabLst/>
                        <a:defRPr/>
                      </a:pPr>
                      <a:r>
                        <a:rPr lang="en-US" sz="1200" noProof="0" dirty="0" smtClean="0"/>
                        <a:t>13. The</a:t>
                      </a:r>
                      <a:r>
                        <a:rPr lang="en-US" sz="1200" baseline="0" noProof="0" dirty="0" smtClean="0"/>
                        <a:t> organization obtains or generates and uses relevant, quality information to support the functioning of internal control</a:t>
                      </a:r>
                      <a:endParaRPr lang="en-US" sz="1200" noProof="0" dirty="0"/>
                    </a:p>
                  </a:txBody>
                  <a:tcPr/>
                </a:tc>
                <a:tc>
                  <a:txBody>
                    <a:bodyPr/>
                    <a:lstStyle/>
                    <a:p>
                      <a:pPr algn="l" defTabSz="684000"/>
                      <a:r>
                        <a:rPr lang="en-US" sz="1200" noProof="0" dirty="0" smtClean="0"/>
                        <a:t>16. . The</a:t>
                      </a:r>
                      <a:r>
                        <a:rPr lang="en-US" sz="1200" baseline="0" noProof="0" dirty="0" smtClean="0"/>
                        <a:t> organization selects, develops and performs ongoing and/or separate evaluations to ascertain whether the components of internal control are present and functioning</a:t>
                      </a:r>
                      <a:endParaRPr lang="en-US" sz="1200" noProof="0" dirty="0"/>
                    </a:p>
                  </a:txBody>
                  <a:tcPr/>
                </a:tc>
                <a:extLst>
                  <a:ext uri="{0D108BD9-81ED-4DB2-BD59-A6C34878D82A}">
                    <a16:rowId xmlns:a16="http://schemas.microsoft.com/office/drawing/2014/main" val="207767314"/>
                  </a:ext>
                </a:extLst>
              </a:tr>
              <a:tr h="1094374">
                <a:tc>
                  <a:txBody>
                    <a:bodyPr/>
                    <a:lstStyle/>
                    <a:p>
                      <a:pPr marL="0" marR="0" lvl="1" indent="0" algn="l" defTabSz="684000" rtl="0" eaLnBrk="1" fontAlgn="auto" latinLnBrk="0" hangingPunct="1">
                        <a:lnSpc>
                          <a:spcPct val="100000"/>
                        </a:lnSpc>
                        <a:spcBef>
                          <a:spcPts val="0"/>
                        </a:spcBef>
                        <a:spcAft>
                          <a:spcPts val="0"/>
                        </a:spcAft>
                        <a:buClrTx/>
                        <a:buSzTx/>
                        <a:buFontTx/>
                        <a:buNone/>
                        <a:tabLst/>
                        <a:defRPr/>
                      </a:pPr>
                      <a:r>
                        <a:rPr lang="en-US" sz="1200" noProof="0" dirty="0" smtClean="0"/>
                        <a:t>2. The</a:t>
                      </a:r>
                      <a:r>
                        <a:rPr lang="en-US" sz="1200" baseline="0" noProof="0" dirty="0" smtClean="0"/>
                        <a:t> board of directors demonstrates independence from management and exercises oversight of the development and performance of internal control</a:t>
                      </a:r>
                      <a:endParaRPr lang="en-US" sz="1200" noProof="0" dirty="0"/>
                    </a:p>
                  </a:txBody>
                  <a:tcPr/>
                </a:tc>
                <a:tc>
                  <a:txBody>
                    <a:bodyPr/>
                    <a:lstStyle/>
                    <a:p>
                      <a:pPr marL="0" marR="0" lvl="1" indent="0" algn="l" defTabSz="684000" rtl="0" eaLnBrk="1" fontAlgn="auto" latinLnBrk="0" hangingPunct="1">
                        <a:lnSpc>
                          <a:spcPct val="100000"/>
                        </a:lnSpc>
                        <a:spcBef>
                          <a:spcPts val="0"/>
                        </a:spcBef>
                        <a:spcAft>
                          <a:spcPts val="0"/>
                        </a:spcAft>
                        <a:buClrTx/>
                        <a:buSzTx/>
                        <a:buFontTx/>
                        <a:buNone/>
                        <a:tabLst/>
                        <a:defRPr/>
                      </a:pPr>
                      <a:r>
                        <a:rPr lang="en-US" sz="1200" noProof="0" dirty="0" smtClean="0"/>
                        <a:t>7. The</a:t>
                      </a:r>
                      <a:r>
                        <a:rPr lang="en-US" sz="1200" baseline="0" noProof="0" dirty="0" smtClean="0"/>
                        <a:t> organization identifies risks to the achievement of its objectives across the entity and analyzes risks as a basis for determining how the risks should be managed</a:t>
                      </a:r>
                      <a:endParaRPr lang="en-US" sz="1200" noProof="0" dirty="0"/>
                    </a:p>
                  </a:txBody>
                  <a:tcPr/>
                </a:tc>
                <a:tc>
                  <a:txBody>
                    <a:bodyPr/>
                    <a:lstStyle/>
                    <a:p>
                      <a:pPr marL="0" marR="0" lvl="1" indent="0" algn="l" defTabSz="684000" rtl="0" eaLnBrk="1" fontAlgn="auto" latinLnBrk="0" hangingPunct="1">
                        <a:lnSpc>
                          <a:spcPct val="100000"/>
                        </a:lnSpc>
                        <a:spcBef>
                          <a:spcPts val="0"/>
                        </a:spcBef>
                        <a:spcAft>
                          <a:spcPts val="0"/>
                        </a:spcAft>
                        <a:buClrTx/>
                        <a:buSzTx/>
                        <a:buFontTx/>
                        <a:buNone/>
                        <a:tabLst/>
                        <a:defRPr/>
                      </a:pPr>
                      <a:r>
                        <a:rPr lang="en-US" sz="1200" noProof="0" dirty="0" smtClean="0"/>
                        <a:t>11. The</a:t>
                      </a:r>
                      <a:r>
                        <a:rPr lang="en-US" sz="1200" baseline="0" noProof="0" dirty="0" smtClean="0"/>
                        <a:t> organization selects and develops general control activities over technology to support the achievement of objectives</a:t>
                      </a:r>
                      <a:endParaRPr lang="en-US" sz="1200" noProof="0" dirty="0"/>
                    </a:p>
                  </a:txBody>
                  <a:tcPr/>
                </a:tc>
                <a:tc>
                  <a:txBody>
                    <a:bodyPr/>
                    <a:lstStyle/>
                    <a:p>
                      <a:pPr marL="0" marR="0" lvl="1" indent="0" algn="l" defTabSz="684000" rtl="0" eaLnBrk="1" fontAlgn="auto" latinLnBrk="0" hangingPunct="1">
                        <a:lnSpc>
                          <a:spcPct val="100000"/>
                        </a:lnSpc>
                        <a:spcBef>
                          <a:spcPts val="0"/>
                        </a:spcBef>
                        <a:spcAft>
                          <a:spcPts val="0"/>
                        </a:spcAft>
                        <a:buClrTx/>
                        <a:buSzTx/>
                        <a:buFontTx/>
                        <a:buNone/>
                        <a:tabLst/>
                        <a:defRPr/>
                      </a:pPr>
                      <a:r>
                        <a:rPr lang="en-US" sz="1200" noProof="0" dirty="0" smtClean="0"/>
                        <a:t>14. The organization internally communicates information, including objectives and responsibilities for internal control, necessary to support the functioning of internal control</a:t>
                      </a:r>
                      <a:endParaRPr lang="en-US" sz="1200" noProof="0" dirty="0"/>
                    </a:p>
                  </a:txBody>
                  <a:tcPr/>
                </a:tc>
                <a:tc>
                  <a:txBody>
                    <a:bodyPr/>
                    <a:lstStyle/>
                    <a:p>
                      <a:pPr algn="l" defTabSz="684000"/>
                      <a:r>
                        <a:rPr lang="en-US" sz="1200" noProof="0" dirty="0" smtClean="0"/>
                        <a:t>17. The organization evaluates and communicates internal control deficiencies in a timely manner to those parties responsible for taking corrective action, including senior management and the board of directors, as appropriate</a:t>
                      </a:r>
                      <a:endParaRPr lang="en-US" sz="1200" noProof="0" dirty="0"/>
                    </a:p>
                  </a:txBody>
                  <a:tcPr/>
                </a:tc>
                <a:extLst>
                  <a:ext uri="{0D108BD9-81ED-4DB2-BD59-A6C34878D82A}">
                    <a16:rowId xmlns:a16="http://schemas.microsoft.com/office/drawing/2014/main" val="2982078393"/>
                  </a:ext>
                </a:extLst>
              </a:tr>
              <a:tr h="802541">
                <a:tc>
                  <a:txBody>
                    <a:bodyPr/>
                    <a:lstStyle/>
                    <a:p>
                      <a:pPr marL="0" marR="0" lvl="1" indent="0" algn="l" defTabSz="684000" rtl="0" eaLnBrk="1" fontAlgn="auto" latinLnBrk="0" hangingPunct="1">
                        <a:lnSpc>
                          <a:spcPct val="100000"/>
                        </a:lnSpc>
                        <a:spcBef>
                          <a:spcPts val="0"/>
                        </a:spcBef>
                        <a:spcAft>
                          <a:spcPts val="0"/>
                        </a:spcAft>
                        <a:buClrTx/>
                        <a:buSzTx/>
                        <a:buFontTx/>
                        <a:buNone/>
                        <a:tabLst/>
                        <a:defRPr/>
                      </a:pPr>
                      <a:r>
                        <a:rPr lang="en-US" sz="1200" noProof="0" dirty="0" smtClean="0"/>
                        <a:t>3.Management</a:t>
                      </a:r>
                      <a:r>
                        <a:rPr lang="en-US" sz="1200" baseline="0" noProof="0" dirty="0" smtClean="0"/>
                        <a:t> establishes, with board oversight, structures, reporting lines, appropriate authorities and responsibilities in the pursuit of objectives</a:t>
                      </a:r>
                      <a:endParaRPr lang="en-US" sz="1200" noProof="0" dirty="0"/>
                    </a:p>
                  </a:txBody>
                  <a:tcPr/>
                </a:tc>
                <a:tc>
                  <a:txBody>
                    <a:bodyPr/>
                    <a:lstStyle/>
                    <a:p>
                      <a:pPr marL="0" marR="0" lvl="1" indent="0" algn="l" defTabSz="684000" rtl="0" eaLnBrk="1" fontAlgn="auto" latinLnBrk="0" hangingPunct="1">
                        <a:lnSpc>
                          <a:spcPct val="100000"/>
                        </a:lnSpc>
                        <a:spcBef>
                          <a:spcPts val="0"/>
                        </a:spcBef>
                        <a:spcAft>
                          <a:spcPts val="0"/>
                        </a:spcAft>
                        <a:buClrTx/>
                        <a:buSzTx/>
                        <a:buFontTx/>
                        <a:buNone/>
                        <a:tabLst/>
                        <a:defRPr/>
                      </a:pPr>
                      <a:r>
                        <a:rPr lang="en-US" sz="1200" noProof="0" dirty="0" smtClean="0"/>
                        <a:t>8. The</a:t>
                      </a:r>
                      <a:r>
                        <a:rPr lang="en-US" sz="1200" baseline="0" noProof="0" dirty="0" smtClean="0"/>
                        <a:t> organization considers the potential for fraud in assessing risks to the achievement of objectives</a:t>
                      </a:r>
                      <a:endParaRPr lang="en-US" sz="1200" noProof="0" dirty="0"/>
                    </a:p>
                  </a:txBody>
                  <a:tcPr/>
                </a:tc>
                <a:tc>
                  <a:txBody>
                    <a:bodyPr/>
                    <a:lstStyle/>
                    <a:p>
                      <a:pPr marL="0" marR="0" lvl="1" indent="0" algn="l" defTabSz="684000" rtl="0" eaLnBrk="1" fontAlgn="auto" latinLnBrk="0" hangingPunct="1">
                        <a:lnSpc>
                          <a:spcPct val="100000"/>
                        </a:lnSpc>
                        <a:spcBef>
                          <a:spcPts val="0"/>
                        </a:spcBef>
                        <a:spcAft>
                          <a:spcPts val="0"/>
                        </a:spcAft>
                        <a:buClrTx/>
                        <a:buSzTx/>
                        <a:buFontTx/>
                        <a:buNone/>
                        <a:tabLst/>
                        <a:defRPr/>
                      </a:pPr>
                      <a:r>
                        <a:rPr lang="en-US" sz="1200" noProof="0" dirty="0" smtClean="0"/>
                        <a:t>12. The organization deploys control activities through policies that establish</a:t>
                      </a:r>
                      <a:r>
                        <a:rPr lang="en-US" sz="1200" baseline="0" noProof="0" dirty="0" smtClean="0"/>
                        <a:t> what is expected and procedures that put policies into action</a:t>
                      </a:r>
                      <a:endParaRPr lang="en-US" sz="1200" noProof="0" dirty="0"/>
                    </a:p>
                  </a:txBody>
                  <a:tcPr/>
                </a:tc>
                <a:tc>
                  <a:txBody>
                    <a:bodyPr/>
                    <a:lstStyle/>
                    <a:p>
                      <a:pPr marL="0" marR="0" lvl="1" indent="0" algn="l" defTabSz="684000" rtl="0" eaLnBrk="1" fontAlgn="auto" latinLnBrk="0" hangingPunct="1">
                        <a:lnSpc>
                          <a:spcPct val="100000"/>
                        </a:lnSpc>
                        <a:spcBef>
                          <a:spcPts val="0"/>
                        </a:spcBef>
                        <a:spcAft>
                          <a:spcPts val="0"/>
                        </a:spcAft>
                        <a:buClrTx/>
                        <a:buSzTx/>
                        <a:buFontTx/>
                        <a:buNone/>
                        <a:tabLst/>
                        <a:defRPr/>
                      </a:pPr>
                      <a:r>
                        <a:rPr lang="en-US" sz="1200" noProof="0" dirty="0" smtClean="0"/>
                        <a:t>15. The organization communicates</a:t>
                      </a:r>
                      <a:r>
                        <a:rPr lang="en-US" sz="1200" baseline="0" noProof="0" dirty="0" smtClean="0"/>
                        <a:t> with external parties regarding matters affecting the functioning of internal control</a:t>
                      </a:r>
                      <a:endParaRPr lang="en-US" sz="1200" noProof="0" dirty="0"/>
                    </a:p>
                  </a:txBody>
                  <a:tcPr/>
                </a:tc>
                <a:tc>
                  <a:txBody>
                    <a:bodyPr/>
                    <a:lstStyle/>
                    <a:p>
                      <a:pPr algn="l" defTabSz="684000"/>
                      <a:endParaRPr lang="en-US" sz="1200"/>
                    </a:p>
                  </a:txBody>
                  <a:tcPr/>
                </a:tc>
                <a:extLst>
                  <a:ext uri="{0D108BD9-81ED-4DB2-BD59-A6C34878D82A}">
                    <a16:rowId xmlns:a16="http://schemas.microsoft.com/office/drawing/2014/main" val="1594099768"/>
                  </a:ext>
                </a:extLst>
              </a:tr>
              <a:tr h="656624">
                <a:tc>
                  <a:txBody>
                    <a:bodyPr/>
                    <a:lstStyle/>
                    <a:p>
                      <a:pPr marL="0" marR="0" lvl="1" indent="0" algn="l" defTabSz="684000" rtl="0" eaLnBrk="1" fontAlgn="auto" latinLnBrk="0" hangingPunct="1">
                        <a:lnSpc>
                          <a:spcPct val="100000"/>
                        </a:lnSpc>
                        <a:spcBef>
                          <a:spcPts val="0"/>
                        </a:spcBef>
                        <a:spcAft>
                          <a:spcPts val="0"/>
                        </a:spcAft>
                        <a:buClrTx/>
                        <a:buSzTx/>
                        <a:buFontTx/>
                        <a:buNone/>
                        <a:tabLst/>
                        <a:defRPr/>
                      </a:pPr>
                      <a:r>
                        <a:rPr lang="en-US" sz="1200" noProof="0" dirty="0" smtClean="0"/>
                        <a:t>4. The</a:t>
                      </a:r>
                      <a:r>
                        <a:rPr lang="en-US" sz="1200" baseline="0" noProof="0" dirty="0" smtClean="0"/>
                        <a:t> organization demonstrates a commitment to attract, develop, and retain competent individuals in alignment with objectives</a:t>
                      </a:r>
                      <a:endParaRPr lang="en-US" sz="1200" noProof="0" dirty="0"/>
                    </a:p>
                  </a:txBody>
                  <a:tcPr/>
                </a:tc>
                <a:tc>
                  <a:txBody>
                    <a:bodyPr/>
                    <a:lstStyle/>
                    <a:p>
                      <a:pPr marL="0" marR="0" lvl="1" indent="0" algn="l" defTabSz="684000" rtl="0" eaLnBrk="1" fontAlgn="auto" latinLnBrk="0" hangingPunct="1">
                        <a:lnSpc>
                          <a:spcPct val="100000"/>
                        </a:lnSpc>
                        <a:spcBef>
                          <a:spcPts val="0"/>
                        </a:spcBef>
                        <a:spcAft>
                          <a:spcPts val="0"/>
                        </a:spcAft>
                        <a:buClrTx/>
                        <a:buSzTx/>
                        <a:buFontTx/>
                        <a:buNone/>
                        <a:tabLst/>
                        <a:defRPr/>
                      </a:pPr>
                      <a:r>
                        <a:rPr lang="en-US" sz="1200" noProof="0" dirty="0" smtClean="0"/>
                        <a:t>9. The</a:t>
                      </a:r>
                      <a:r>
                        <a:rPr lang="en-US" sz="1200" baseline="0" noProof="0" dirty="0" smtClean="0"/>
                        <a:t> organization identifies and assesses changes that could significantly impact the system of internal control</a:t>
                      </a:r>
                      <a:endParaRPr lang="en-US" sz="1200" noProof="0" dirty="0"/>
                    </a:p>
                  </a:txBody>
                  <a:tcPr/>
                </a:tc>
                <a:tc>
                  <a:txBody>
                    <a:bodyPr/>
                    <a:lstStyle/>
                    <a:p>
                      <a:pPr marL="0" marR="0" lvl="1" indent="0" algn="l" defTabSz="684000" rtl="0" eaLnBrk="1" fontAlgn="auto" latinLnBrk="0" hangingPunct="1">
                        <a:lnSpc>
                          <a:spcPct val="100000"/>
                        </a:lnSpc>
                        <a:spcBef>
                          <a:spcPts val="0"/>
                        </a:spcBef>
                        <a:spcAft>
                          <a:spcPts val="0"/>
                        </a:spcAft>
                        <a:buClrTx/>
                        <a:buSzTx/>
                        <a:buFontTx/>
                        <a:buNone/>
                        <a:tabLst/>
                        <a:defRPr/>
                      </a:pPr>
                      <a:endParaRPr lang="en-US" sz="1200" dirty="0"/>
                    </a:p>
                  </a:txBody>
                  <a:tcPr/>
                </a:tc>
                <a:tc>
                  <a:txBody>
                    <a:bodyPr/>
                    <a:lstStyle/>
                    <a:p>
                      <a:pPr algn="l" defTabSz="684000"/>
                      <a:endParaRPr lang="en-US" sz="1200"/>
                    </a:p>
                  </a:txBody>
                  <a:tcPr/>
                </a:tc>
                <a:tc>
                  <a:txBody>
                    <a:bodyPr/>
                    <a:lstStyle/>
                    <a:p>
                      <a:pPr algn="l" defTabSz="684000"/>
                      <a:endParaRPr lang="en-US" sz="1200"/>
                    </a:p>
                  </a:txBody>
                  <a:tcPr/>
                </a:tc>
                <a:extLst>
                  <a:ext uri="{0D108BD9-81ED-4DB2-BD59-A6C34878D82A}">
                    <a16:rowId xmlns:a16="http://schemas.microsoft.com/office/drawing/2014/main" val="1624472375"/>
                  </a:ext>
                </a:extLst>
              </a:tr>
              <a:tr h="656624">
                <a:tc>
                  <a:txBody>
                    <a:bodyPr/>
                    <a:lstStyle/>
                    <a:p>
                      <a:pPr marL="0" marR="0" lvl="1" indent="0" algn="l" defTabSz="684000" rtl="0" eaLnBrk="1" fontAlgn="auto" latinLnBrk="0" hangingPunct="1">
                        <a:lnSpc>
                          <a:spcPct val="100000"/>
                        </a:lnSpc>
                        <a:spcBef>
                          <a:spcPts val="0"/>
                        </a:spcBef>
                        <a:spcAft>
                          <a:spcPts val="0"/>
                        </a:spcAft>
                        <a:buClrTx/>
                        <a:buSzTx/>
                        <a:buFontTx/>
                        <a:buNone/>
                        <a:tabLst/>
                        <a:defRPr/>
                      </a:pPr>
                      <a:r>
                        <a:rPr lang="en-US" sz="1200" noProof="0" dirty="0" smtClean="0"/>
                        <a:t>5. The</a:t>
                      </a:r>
                      <a:r>
                        <a:rPr lang="en-US" sz="1200" baseline="0" noProof="0" dirty="0" smtClean="0"/>
                        <a:t> organization holds individuals accountable for their internal control responsibilities in the pursuit of objectives</a:t>
                      </a:r>
                      <a:endParaRPr lang="en-US" sz="1200" noProof="0" dirty="0"/>
                    </a:p>
                  </a:txBody>
                  <a:tcPr/>
                </a:tc>
                <a:tc>
                  <a:txBody>
                    <a:bodyPr/>
                    <a:lstStyle/>
                    <a:p>
                      <a:pPr algn="l" defTabSz="684000"/>
                      <a:endParaRPr lang="en-US" sz="1200" dirty="0"/>
                    </a:p>
                  </a:txBody>
                  <a:tcPr/>
                </a:tc>
                <a:tc>
                  <a:txBody>
                    <a:bodyPr/>
                    <a:lstStyle/>
                    <a:p>
                      <a:pPr marL="0" marR="0" lvl="1" indent="0" algn="l" defTabSz="684000" rtl="0" eaLnBrk="1" fontAlgn="auto" latinLnBrk="0" hangingPunct="1">
                        <a:lnSpc>
                          <a:spcPct val="100000"/>
                        </a:lnSpc>
                        <a:spcBef>
                          <a:spcPts val="0"/>
                        </a:spcBef>
                        <a:spcAft>
                          <a:spcPts val="0"/>
                        </a:spcAft>
                        <a:buClrTx/>
                        <a:buSzTx/>
                        <a:buFontTx/>
                        <a:buNone/>
                        <a:tabLst/>
                        <a:defRPr/>
                      </a:pPr>
                      <a:endParaRPr lang="en-US" sz="1200"/>
                    </a:p>
                  </a:txBody>
                  <a:tcPr/>
                </a:tc>
                <a:tc>
                  <a:txBody>
                    <a:bodyPr/>
                    <a:lstStyle/>
                    <a:p>
                      <a:pPr algn="l" defTabSz="684000"/>
                      <a:endParaRPr lang="en-US" sz="1200" dirty="0"/>
                    </a:p>
                  </a:txBody>
                  <a:tcPr/>
                </a:tc>
                <a:tc>
                  <a:txBody>
                    <a:bodyPr/>
                    <a:lstStyle/>
                    <a:p>
                      <a:pPr algn="l" defTabSz="684000"/>
                      <a:endParaRPr lang="en-US" sz="1200" dirty="0"/>
                    </a:p>
                  </a:txBody>
                  <a:tcPr/>
                </a:tc>
                <a:extLst>
                  <a:ext uri="{0D108BD9-81ED-4DB2-BD59-A6C34878D82A}">
                    <a16:rowId xmlns:a16="http://schemas.microsoft.com/office/drawing/2014/main" val="2973223901"/>
                  </a:ext>
                </a:extLst>
              </a:tr>
            </a:tbl>
          </a:graphicData>
        </a:graphic>
      </p:graphicFrame>
    </p:spTree>
    <p:extLst>
      <p:ext uri="{BB962C8B-B14F-4D97-AF65-F5344CB8AC3E}">
        <p14:creationId xmlns:p14="http://schemas.microsoft.com/office/powerpoint/2010/main" val="2528330446"/>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21749" y="0"/>
            <a:ext cx="9905998" cy="1478570"/>
          </a:xfrm>
        </p:spPr>
        <p:txBody>
          <a:bodyPr/>
          <a:lstStyle/>
          <a:p>
            <a:pPr algn="ctr"/>
            <a:r>
              <a:rPr lang="tr-TR" dirty="0" smtClean="0"/>
              <a:t>SETTING OBJECTIVES (PRINCIPLE 6)</a:t>
            </a:r>
            <a:endParaRPr lang="en-US" dirty="0"/>
          </a:p>
        </p:txBody>
      </p:sp>
      <p:pic>
        <p:nvPicPr>
          <p:cNvPr id="4" name="İçerik Yer Tutucusu 3"/>
          <p:cNvPicPr>
            <a:picLocks noGrp="1" noChangeAspect="1"/>
          </p:cNvPicPr>
          <p:nvPr>
            <p:ph idx="1"/>
          </p:nvPr>
        </p:nvPicPr>
        <p:blipFill>
          <a:blip r:embed="rId2"/>
          <a:stretch>
            <a:fillRect/>
          </a:stretch>
        </p:blipFill>
        <p:spPr>
          <a:xfrm>
            <a:off x="7395517" y="1883815"/>
            <a:ext cx="4099950" cy="3541712"/>
          </a:xfrm>
          <a:prstGeom prst="rect">
            <a:avLst/>
          </a:prstGeom>
        </p:spPr>
      </p:pic>
      <p:sp>
        <p:nvSpPr>
          <p:cNvPr id="5" name="Metin kutusu 4"/>
          <p:cNvSpPr txBox="1"/>
          <p:nvPr/>
        </p:nvSpPr>
        <p:spPr>
          <a:xfrm>
            <a:off x="882840" y="1723376"/>
            <a:ext cx="5920296" cy="449353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dirty="0" smtClean="0"/>
              <a:t>Setting, mission, vision, strategic aims and entity level objectives out are not part of internal control but the management role.</a:t>
            </a:r>
          </a:p>
          <a:p>
            <a:pPr marL="285750" indent="-285750">
              <a:lnSpc>
                <a:spcPct val="150000"/>
              </a:lnSpc>
              <a:buFont typeface="Arial" panose="020B0604020202020204" pitchFamily="34" charset="0"/>
              <a:buChar char="•"/>
            </a:pPr>
            <a:r>
              <a:rPr lang="en-US" sz="1600" dirty="0" smtClean="0"/>
              <a:t>Specifying objectives is part of internal control</a:t>
            </a:r>
          </a:p>
          <a:p>
            <a:pPr marL="285750" indent="-285750">
              <a:lnSpc>
                <a:spcPct val="150000"/>
              </a:lnSpc>
              <a:buFont typeface="Arial" panose="020B0604020202020204" pitchFamily="34" charset="0"/>
              <a:buChar char="•"/>
            </a:pPr>
            <a:r>
              <a:rPr lang="en-US" sz="1600" dirty="0" smtClean="0"/>
              <a:t>What does specifying objectives mean?</a:t>
            </a:r>
          </a:p>
          <a:p>
            <a:pPr marL="742950" lvl="1" indent="-285750">
              <a:lnSpc>
                <a:spcPct val="150000"/>
              </a:lnSpc>
              <a:buFont typeface="Arial" panose="020B0604020202020204" pitchFamily="34" charset="0"/>
              <a:buChar char="•"/>
            </a:pPr>
            <a:r>
              <a:rPr lang="en-US" sz="1600" dirty="0" smtClean="0"/>
              <a:t>Principle 6 explains how to do it.</a:t>
            </a:r>
          </a:p>
          <a:p>
            <a:pPr marL="1200150" lvl="2" indent="-285750">
              <a:lnSpc>
                <a:spcPct val="150000"/>
              </a:lnSpc>
              <a:buFont typeface="Arial" panose="020B0604020202020204" pitchFamily="34" charset="0"/>
              <a:buChar char="•"/>
            </a:pPr>
            <a:r>
              <a:rPr lang="en-US" sz="1400" dirty="0" smtClean="0"/>
              <a:t>Alignment between established vision, objectives and applicable legislation</a:t>
            </a:r>
          </a:p>
          <a:p>
            <a:pPr marL="1200150" lvl="2" indent="-285750">
              <a:lnSpc>
                <a:spcPct val="150000"/>
              </a:lnSpc>
              <a:buFont typeface="Arial" panose="020B0604020202020204" pitchFamily="34" charset="0"/>
              <a:buChar char="•"/>
            </a:pPr>
            <a:r>
              <a:rPr lang="en-US" sz="1400" dirty="0" smtClean="0"/>
              <a:t>Articulation of objectives using terms that are specific, measurable or observable, attainable, relevant and time-bound.</a:t>
            </a:r>
          </a:p>
          <a:p>
            <a:pPr marL="1200150" lvl="2" indent="-285750">
              <a:lnSpc>
                <a:spcPct val="150000"/>
              </a:lnSpc>
              <a:buFont typeface="Arial" panose="020B0604020202020204" pitchFamily="34" charset="0"/>
              <a:buChar char="•"/>
            </a:pPr>
            <a:r>
              <a:rPr lang="en-US" sz="1400" dirty="0" smtClean="0"/>
              <a:t>Grouping objectives within broad categories at all level</a:t>
            </a:r>
          </a:p>
          <a:p>
            <a:pPr marL="742950" lvl="1" indent="-285750">
              <a:lnSpc>
                <a:spcPct val="150000"/>
              </a:lnSpc>
              <a:buFont typeface="Arial" panose="020B0604020202020204" pitchFamily="34" charset="0"/>
              <a:buChar char="•"/>
            </a:pPr>
            <a:endParaRPr lang="tr-TR" sz="1600" dirty="0" smtClean="0"/>
          </a:p>
          <a:p>
            <a:endParaRPr lang="en-US" sz="1600" dirty="0"/>
          </a:p>
        </p:txBody>
      </p:sp>
      <p:pic>
        <p:nvPicPr>
          <p:cNvPr id="6" name="Picture 2" descr="C:\Users\yayingrafik3\Desktop\Yeni klasör (7)\sayistay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3881714"/>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3783" y="81079"/>
            <a:ext cx="9905998" cy="1478570"/>
          </a:xfrm>
        </p:spPr>
        <p:txBody>
          <a:bodyPr/>
          <a:lstStyle/>
          <a:p>
            <a:pPr algn="ctr"/>
            <a:r>
              <a:rPr lang="en-US" dirty="0" smtClean="0"/>
              <a:t>Identifying AND ANALYZING RISK IN TERMS OF INTERNAL CONTROL</a:t>
            </a:r>
            <a:r>
              <a:rPr lang="tr-TR" dirty="0" smtClean="0"/>
              <a:t> (</a:t>
            </a:r>
            <a:r>
              <a:rPr lang="tr-TR" dirty="0" err="1" smtClean="0"/>
              <a:t>Prıncıple</a:t>
            </a:r>
            <a:r>
              <a:rPr lang="tr-TR" dirty="0" smtClean="0"/>
              <a:t> 7)</a:t>
            </a:r>
            <a:endParaRPr lang="en-US" dirty="0"/>
          </a:p>
        </p:txBody>
      </p:sp>
      <p:sp>
        <p:nvSpPr>
          <p:cNvPr id="3" name="İçerik Yer Tutucusu 2"/>
          <p:cNvSpPr>
            <a:spLocks noGrp="1"/>
          </p:cNvSpPr>
          <p:nvPr>
            <p:ph idx="1"/>
          </p:nvPr>
        </p:nvSpPr>
        <p:spPr>
          <a:xfrm>
            <a:off x="1296064" y="1386348"/>
            <a:ext cx="9950658" cy="5237736"/>
          </a:xfrm>
        </p:spPr>
        <p:txBody>
          <a:bodyPr>
            <a:normAutofit lnSpcReduction="10000"/>
          </a:bodyPr>
          <a:lstStyle/>
          <a:p>
            <a:r>
              <a:rPr lang="tr-TR" dirty="0" err="1" smtClean="0"/>
              <a:t>Identifying</a:t>
            </a:r>
            <a:r>
              <a:rPr lang="tr-TR" dirty="0" smtClean="0"/>
              <a:t> </a:t>
            </a:r>
            <a:r>
              <a:rPr lang="tr-TR" dirty="0" err="1"/>
              <a:t>risks</a:t>
            </a:r>
            <a:r>
              <a:rPr lang="tr-TR" dirty="0" smtClean="0"/>
              <a:t>;</a:t>
            </a:r>
          </a:p>
          <a:p>
            <a:pPr lvl="1"/>
            <a:r>
              <a:rPr lang="tr-TR" dirty="0" smtClean="0"/>
              <a:t>Risk is ;</a:t>
            </a:r>
            <a:r>
              <a:rPr lang="en-US" dirty="0" smtClean="0"/>
              <a:t>“The </a:t>
            </a:r>
            <a:r>
              <a:rPr lang="en-US" dirty="0"/>
              <a:t>possibility that events will occur and affect the achievement of strategy and business objectives.”</a:t>
            </a:r>
          </a:p>
          <a:p>
            <a:pPr lvl="2"/>
            <a:r>
              <a:rPr lang="en-US" dirty="0" smtClean="0"/>
              <a:t>Analyze internal and external factors</a:t>
            </a:r>
            <a:endParaRPr lang="tr-TR" dirty="0" smtClean="0"/>
          </a:p>
          <a:p>
            <a:pPr lvl="2"/>
            <a:r>
              <a:rPr lang="en-US" dirty="0"/>
              <a:t>Risk identification must be comprehensive</a:t>
            </a:r>
          </a:p>
          <a:p>
            <a:pPr lvl="2"/>
            <a:r>
              <a:rPr lang="en-US" dirty="0"/>
              <a:t>Includes all levels, stakeholders, internal and external factors</a:t>
            </a:r>
          </a:p>
          <a:p>
            <a:pPr lvl="2"/>
            <a:r>
              <a:rPr lang="en-US" dirty="0"/>
              <a:t>Considers factors that influence the severity, velocity, likelihood ,and persistence of risk etc</a:t>
            </a:r>
            <a:r>
              <a:rPr lang="en-US" dirty="0" smtClean="0"/>
              <a:t>.</a:t>
            </a:r>
          </a:p>
          <a:p>
            <a:r>
              <a:rPr lang="en-US" dirty="0" err="1" smtClean="0"/>
              <a:t>Estimat</a:t>
            </a:r>
            <a:r>
              <a:rPr lang="tr-TR" dirty="0" err="1" smtClean="0"/>
              <a:t>ing</a:t>
            </a:r>
            <a:r>
              <a:rPr lang="tr-TR" dirty="0" smtClean="0"/>
              <a:t> </a:t>
            </a:r>
            <a:r>
              <a:rPr lang="en-US" u="sng" dirty="0" smtClean="0"/>
              <a:t>significance of risks </a:t>
            </a:r>
            <a:r>
              <a:rPr lang="en-US" dirty="0" smtClean="0"/>
              <a:t>identified</a:t>
            </a:r>
            <a:r>
              <a:rPr lang="tr-TR" dirty="0" smtClean="0"/>
              <a:t>;</a:t>
            </a:r>
            <a:r>
              <a:rPr lang="en-US" dirty="0" smtClean="0"/>
              <a:t> </a:t>
            </a:r>
            <a:endParaRPr lang="tr-TR" dirty="0" smtClean="0"/>
          </a:p>
          <a:p>
            <a:pPr lvl="2"/>
            <a:r>
              <a:rPr lang="tr-TR" dirty="0" err="1"/>
              <a:t>Impact</a:t>
            </a:r>
            <a:endParaRPr lang="tr-TR" dirty="0"/>
          </a:p>
          <a:p>
            <a:pPr lvl="3"/>
            <a:r>
              <a:rPr lang="tr-TR" dirty="0" err="1"/>
              <a:t>Result</a:t>
            </a:r>
            <a:r>
              <a:rPr lang="tr-TR" dirty="0"/>
              <a:t> </a:t>
            </a:r>
            <a:r>
              <a:rPr lang="tr-TR" dirty="0" err="1"/>
              <a:t>or</a:t>
            </a:r>
            <a:r>
              <a:rPr lang="tr-TR" dirty="0"/>
              <a:t> </a:t>
            </a:r>
            <a:r>
              <a:rPr lang="tr-TR" dirty="0" err="1"/>
              <a:t>effect</a:t>
            </a:r>
            <a:r>
              <a:rPr lang="tr-TR" dirty="0"/>
              <a:t> of a risk</a:t>
            </a:r>
          </a:p>
          <a:p>
            <a:pPr lvl="2"/>
            <a:r>
              <a:rPr lang="tr-TR" dirty="0" err="1"/>
              <a:t>Likelihood</a:t>
            </a:r>
            <a:endParaRPr lang="tr-TR" dirty="0"/>
          </a:p>
          <a:p>
            <a:pPr lvl="3"/>
            <a:r>
              <a:rPr lang="tr-TR" dirty="0" err="1"/>
              <a:t>The</a:t>
            </a:r>
            <a:r>
              <a:rPr lang="tr-TR" dirty="0"/>
              <a:t> </a:t>
            </a:r>
            <a:r>
              <a:rPr lang="tr-TR" dirty="0" err="1"/>
              <a:t>possibility</a:t>
            </a:r>
            <a:r>
              <a:rPr lang="tr-TR" dirty="0"/>
              <a:t> of a risk </a:t>
            </a:r>
            <a:r>
              <a:rPr lang="tr-TR" dirty="0" err="1" smtClean="0"/>
              <a:t>occuring</a:t>
            </a:r>
            <a:endParaRPr lang="en-US" dirty="0" smtClean="0"/>
          </a:p>
          <a:p>
            <a:r>
              <a:rPr lang="en-US" dirty="0" err="1" smtClean="0"/>
              <a:t>Determin</a:t>
            </a:r>
            <a:r>
              <a:rPr lang="tr-TR" dirty="0" err="1" smtClean="0"/>
              <a:t>ing</a:t>
            </a:r>
            <a:r>
              <a:rPr lang="en-US" dirty="0" smtClean="0"/>
              <a:t> how to </a:t>
            </a:r>
            <a:r>
              <a:rPr lang="en-US" u="sng" dirty="0" smtClean="0"/>
              <a:t>respond risks</a:t>
            </a:r>
          </a:p>
        </p:txBody>
      </p:sp>
      <p:pic>
        <p:nvPicPr>
          <p:cNvPr id="4"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6615442"/>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en-US" dirty="0" smtClean="0"/>
              <a:t>PROPER</a:t>
            </a:r>
            <a:r>
              <a:rPr lang="tr-TR" dirty="0" smtClean="0"/>
              <a:t> RISK IDENTIFICATION</a:t>
            </a:r>
            <a:endParaRPr lang="en-US" dirty="0"/>
          </a:p>
        </p:txBody>
      </p:sp>
      <p:sp>
        <p:nvSpPr>
          <p:cNvPr id="3" name="İçerik Yer Tutucusu 2"/>
          <p:cNvSpPr>
            <a:spLocks noGrp="1"/>
          </p:cNvSpPr>
          <p:nvPr>
            <p:ph idx="1"/>
          </p:nvPr>
        </p:nvSpPr>
        <p:spPr/>
        <p:txBody>
          <a:bodyPr>
            <a:normAutofit/>
          </a:bodyPr>
          <a:lstStyle/>
          <a:p>
            <a:r>
              <a:rPr lang="en-US" dirty="0" smtClean="0"/>
              <a:t>Example</a:t>
            </a:r>
            <a:r>
              <a:rPr lang="tr-TR" dirty="0" smtClean="0"/>
              <a:t> 1:</a:t>
            </a:r>
          </a:p>
          <a:p>
            <a:pPr lvl="1"/>
            <a:r>
              <a:rPr lang="en-US" dirty="0" smtClean="0"/>
              <a:t>Some auditees might be unwilling to follow audit recommendations, which affects the TCA’s contribution to a better financial management</a:t>
            </a:r>
            <a:r>
              <a:rPr lang="tr-TR" dirty="0" smtClean="0"/>
              <a:t> </a:t>
            </a:r>
            <a:r>
              <a:rPr lang="tr-TR" dirty="0" err="1" smtClean="0"/>
              <a:t>system</a:t>
            </a:r>
            <a:endParaRPr lang="tr-TR" dirty="0" smtClean="0"/>
          </a:p>
          <a:p>
            <a:pPr lvl="2"/>
            <a:r>
              <a:rPr lang="en-US" dirty="0"/>
              <a:t>“The possibility that events will occur and affect the achievement of strategy and business objectives</a:t>
            </a:r>
            <a:r>
              <a:rPr lang="en-US" dirty="0" smtClean="0"/>
              <a:t>.”</a:t>
            </a:r>
          </a:p>
          <a:p>
            <a:pPr lvl="3"/>
            <a:r>
              <a:rPr lang="en-US" dirty="0" smtClean="0"/>
              <a:t>Event: Unwillingness of auditees to follow the audit recommendation</a:t>
            </a:r>
          </a:p>
          <a:p>
            <a:pPr lvl="3"/>
            <a:r>
              <a:rPr lang="en-US" dirty="0" smtClean="0"/>
              <a:t>Affected strategy or business objective: TCA’s contribution to a better financial management system (one of the strategic goals)</a:t>
            </a:r>
          </a:p>
          <a:p>
            <a:pPr lvl="3"/>
            <a:r>
              <a:rPr lang="en-US" dirty="0" smtClean="0"/>
              <a:t>Possibility: To be assessed in the risk assessment component of IC</a:t>
            </a:r>
          </a:p>
          <a:p>
            <a:endParaRPr lang="en-US" dirty="0"/>
          </a:p>
        </p:txBody>
      </p:sp>
      <p:pic>
        <p:nvPicPr>
          <p:cNvPr id="4"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7314532"/>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en-US" dirty="0" smtClean="0"/>
              <a:t>PROPER</a:t>
            </a:r>
            <a:r>
              <a:rPr lang="tr-TR" dirty="0" smtClean="0"/>
              <a:t> RISK IDENTIFICATION</a:t>
            </a:r>
            <a:endParaRPr lang="en-US" dirty="0"/>
          </a:p>
        </p:txBody>
      </p:sp>
      <p:sp>
        <p:nvSpPr>
          <p:cNvPr id="3" name="İçerik Yer Tutucusu 2"/>
          <p:cNvSpPr>
            <a:spLocks noGrp="1"/>
          </p:cNvSpPr>
          <p:nvPr>
            <p:ph idx="1"/>
          </p:nvPr>
        </p:nvSpPr>
        <p:spPr/>
        <p:txBody>
          <a:bodyPr/>
          <a:lstStyle/>
          <a:p>
            <a:r>
              <a:rPr lang="en-US" dirty="0" smtClean="0"/>
              <a:t>Example</a:t>
            </a:r>
            <a:r>
              <a:rPr lang="tr-TR" dirty="0" smtClean="0"/>
              <a:t> 2:</a:t>
            </a:r>
          </a:p>
          <a:p>
            <a:pPr lvl="1"/>
            <a:r>
              <a:rPr lang="en-US" dirty="0" smtClean="0"/>
              <a:t>Purchasing department might fail to follow procurement procedures resulting in public loss</a:t>
            </a:r>
          </a:p>
          <a:p>
            <a:pPr lvl="2"/>
            <a:r>
              <a:rPr lang="en-US" dirty="0" smtClean="0"/>
              <a:t>Event: Failure to follow procurement procedures </a:t>
            </a:r>
          </a:p>
          <a:p>
            <a:pPr lvl="2"/>
            <a:r>
              <a:rPr lang="en-US" dirty="0" smtClean="0"/>
              <a:t>Affected business objective: Efficient procurement activities (finding best price)</a:t>
            </a:r>
          </a:p>
          <a:p>
            <a:pPr lvl="2"/>
            <a:r>
              <a:rPr lang="en-US" dirty="0" smtClean="0"/>
              <a:t>Possibility: To be assessed in the risk assessment component of IC</a:t>
            </a:r>
          </a:p>
          <a:p>
            <a:endParaRPr lang="en-US" dirty="0"/>
          </a:p>
        </p:txBody>
      </p:sp>
      <p:pic>
        <p:nvPicPr>
          <p:cNvPr id="4"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196426"/>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8669" y="167789"/>
            <a:ext cx="9905998" cy="661551"/>
          </a:xfrm>
        </p:spPr>
        <p:txBody>
          <a:bodyPr/>
          <a:lstStyle/>
          <a:p>
            <a:pPr algn="ctr"/>
            <a:r>
              <a:rPr lang="tr-TR" dirty="0" smtClean="0"/>
              <a:t>RISK RESPONSE (PRINCIPLE 7)</a:t>
            </a:r>
            <a:endParaRPr lang="en-US" dirty="0"/>
          </a:p>
        </p:txBody>
      </p:sp>
      <p:sp>
        <p:nvSpPr>
          <p:cNvPr id="3" name="İçerik Yer Tutucusu 2"/>
          <p:cNvSpPr>
            <a:spLocks noGrp="1"/>
          </p:cNvSpPr>
          <p:nvPr>
            <p:ph idx="1"/>
          </p:nvPr>
        </p:nvSpPr>
        <p:spPr>
          <a:xfrm>
            <a:off x="858669" y="1122936"/>
            <a:ext cx="10269905" cy="5112773"/>
          </a:xfrm>
        </p:spPr>
        <p:txBody>
          <a:bodyPr>
            <a:normAutofit fontScale="70000" lnSpcReduction="20000"/>
          </a:bodyPr>
          <a:lstStyle/>
          <a:p>
            <a:r>
              <a:rPr lang="tr-TR" dirty="0" err="1" smtClean="0"/>
              <a:t>Principle</a:t>
            </a:r>
            <a:r>
              <a:rPr lang="tr-TR" dirty="0" smtClean="0"/>
              <a:t> 7</a:t>
            </a:r>
          </a:p>
          <a:p>
            <a:pPr lvl="1"/>
            <a:r>
              <a:rPr lang="en-US" dirty="0" smtClean="0"/>
              <a:t>Acceptance</a:t>
            </a:r>
          </a:p>
          <a:p>
            <a:pPr lvl="1"/>
            <a:r>
              <a:rPr lang="en-US" dirty="0" smtClean="0"/>
              <a:t>Avoidance</a:t>
            </a:r>
          </a:p>
          <a:p>
            <a:pPr lvl="1"/>
            <a:r>
              <a:rPr lang="en-US" dirty="0" smtClean="0"/>
              <a:t>Reduction</a:t>
            </a:r>
          </a:p>
          <a:p>
            <a:pPr lvl="1"/>
            <a:r>
              <a:rPr lang="en-US" dirty="0" smtClean="0"/>
              <a:t>Sharing</a:t>
            </a:r>
          </a:p>
          <a:p>
            <a:r>
              <a:rPr lang="tr-TR" dirty="0" err="1" smtClean="0"/>
              <a:t>Selected</a:t>
            </a:r>
            <a:r>
              <a:rPr lang="tr-TR" dirty="0" smtClean="0"/>
              <a:t> </a:t>
            </a:r>
            <a:r>
              <a:rPr lang="tr-TR" dirty="0" err="1" smtClean="0"/>
              <a:t>Responses</a:t>
            </a:r>
            <a:endParaRPr lang="tr-TR" dirty="0" smtClean="0"/>
          </a:p>
          <a:p>
            <a:pPr lvl="1"/>
            <a:r>
              <a:rPr lang="tr-TR" dirty="0" err="1" smtClean="0"/>
              <a:t>Part</a:t>
            </a:r>
            <a:r>
              <a:rPr lang="tr-TR" dirty="0" smtClean="0"/>
              <a:t> of </a:t>
            </a:r>
            <a:r>
              <a:rPr lang="tr-TR" dirty="0" err="1" smtClean="0"/>
              <a:t>management</a:t>
            </a:r>
            <a:r>
              <a:rPr lang="tr-TR" dirty="0" smtClean="0"/>
              <a:t> </a:t>
            </a:r>
            <a:r>
              <a:rPr lang="tr-TR" dirty="0" err="1" smtClean="0"/>
              <a:t>process</a:t>
            </a:r>
            <a:endParaRPr lang="tr-TR" dirty="0" smtClean="0"/>
          </a:p>
          <a:p>
            <a:r>
              <a:rPr lang="tr-TR" dirty="0" err="1" smtClean="0"/>
              <a:t>Example</a:t>
            </a:r>
            <a:r>
              <a:rPr lang="tr-TR" dirty="0" smtClean="0"/>
              <a:t> 1</a:t>
            </a:r>
          </a:p>
          <a:p>
            <a:pPr lvl="1"/>
            <a:r>
              <a:rPr lang="tr-TR" dirty="0" err="1"/>
              <a:t>Some</a:t>
            </a:r>
            <a:r>
              <a:rPr lang="tr-TR" dirty="0"/>
              <a:t> </a:t>
            </a:r>
            <a:r>
              <a:rPr lang="tr-TR" dirty="0" err="1"/>
              <a:t>auditees</a:t>
            </a:r>
            <a:r>
              <a:rPr lang="tr-TR" dirty="0"/>
              <a:t> </a:t>
            </a:r>
            <a:r>
              <a:rPr lang="tr-TR" dirty="0" err="1"/>
              <a:t>might</a:t>
            </a:r>
            <a:r>
              <a:rPr lang="tr-TR" dirty="0"/>
              <a:t> be </a:t>
            </a:r>
            <a:r>
              <a:rPr lang="tr-TR" dirty="0" err="1"/>
              <a:t>unwilling</a:t>
            </a:r>
            <a:r>
              <a:rPr lang="tr-TR" dirty="0"/>
              <a:t> </a:t>
            </a:r>
            <a:r>
              <a:rPr lang="tr-TR" dirty="0" err="1"/>
              <a:t>to</a:t>
            </a:r>
            <a:r>
              <a:rPr lang="tr-TR" dirty="0"/>
              <a:t> </a:t>
            </a:r>
            <a:r>
              <a:rPr lang="tr-TR" dirty="0" err="1"/>
              <a:t>follow</a:t>
            </a:r>
            <a:r>
              <a:rPr lang="tr-TR" dirty="0"/>
              <a:t> </a:t>
            </a:r>
            <a:r>
              <a:rPr lang="tr-TR" dirty="0" err="1"/>
              <a:t>audit</a:t>
            </a:r>
            <a:r>
              <a:rPr lang="tr-TR" dirty="0"/>
              <a:t> </a:t>
            </a:r>
            <a:r>
              <a:rPr lang="tr-TR" dirty="0" err="1"/>
              <a:t>recommendations</a:t>
            </a:r>
            <a:r>
              <a:rPr lang="tr-TR" dirty="0"/>
              <a:t>, </a:t>
            </a:r>
            <a:r>
              <a:rPr lang="tr-TR" dirty="0" err="1"/>
              <a:t>which</a:t>
            </a:r>
            <a:r>
              <a:rPr lang="tr-TR" dirty="0"/>
              <a:t> </a:t>
            </a:r>
            <a:r>
              <a:rPr lang="tr-TR" dirty="0" err="1"/>
              <a:t>affects</a:t>
            </a:r>
            <a:r>
              <a:rPr lang="tr-TR" dirty="0"/>
              <a:t> </a:t>
            </a:r>
            <a:r>
              <a:rPr lang="tr-TR" dirty="0" err="1"/>
              <a:t>the</a:t>
            </a:r>
            <a:r>
              <a:rPr lang="tr-TR" dirty="0"/>
              <a:t> </a:t>
            </a:r>
            <a:r>
              <a:rPr lang="tr-TR" dirty="0" err="1"/>
              <a:t>TCA’s</a:t>
            </a:r>
            <a:r>
              <a:rPr lang="tr-TR" dirty="0"/>
              <a:t> </a:t>
            </a:r>
            <a:r>
              <a:rPr lang="tr-TR" dirty="0" err="1"/>
              <a:t>contribution</a:t>
            </a:r>
            <a:r>
              <a:rPr lang="tr-TR" dirty="0"/>
              <a:t> </a:t>
            </a:r>
            <a:r>
              <a:rPr lang="tr-TR" dirty="0" err="1"/>
              <a:t>to</a:t>
            </a:r>
            <a:r>
              <a:rPr lang="tr-TR" dirty="0"/>
              <a:t> a </a:t>
            </a:r>
            <a:r>
              <a:rPr lang="tr-TR" dirty="0" err="1"/>
              <a:t>better</a:t>
            </a:r>
            <a:r>
              <a:rPr lang="tr-TR" dirty="0"/>
              <a:t> </a:t>
            </a:r>
            <a:r>
              <a:rPr lang="tr-TR" dirty="0" err="1"/>
              <a:t>financial</a:t>
            </a:r>
            <a:r>
              <a:rPr lang="tr-TR" dirty="0"/>
              <a:t> </a:t>
            </a:r>
            <a:r>
              <a:rPr lang="tr-TR" dirty="0" err="1" smtClean="0"/>
              <a:t>management</a:t>
            </a:r>
            <a:r>
              <a:rPr lang="tr-TR" dirty="0" smtClean="0"/>
              <a:t> </a:t>
            </a:r>
            <a:r>
              <a:rPr lang="tr-TR" dirty="0" err="1" smtClean="0"/>
              <a:t>system</a:t>
            </a:r>
            <a:endParaRPr lang="tr-TR" dirty="0"/>
          </a:p>
          <a:p>
            <a:pPr lvl="1"/>
            <a:r>
              <a:rPr lang="tr-TR" dirty="0" smtClean="0"/>
              <a:t>Risk </a:t>
            </a:r>
            <a:r>
              <a:rPr lang="tr-TR" dirty="0" err="1" smtClean="0"/>
              <a:t>Response</a:t>
            </a:r>
            <a:r>
              <a:rPr lang="tr-TR" dirty="0" smtClean="0"/>
              <a:t>: Since </a:t>
            </a:r>
            <a:r>
              <a:rPr lang="tr-TR" dirty="0" err="1" smtClean="0"/>
              <a:t>the</a:t>
            </a:r>
            <a:r>
              <a:rPr lang="tr-TR" dirty="0" smtClean="0"/>
              <a:t> </a:t>
            </a:r>
            <a:r>
              <a:rPr lang="tr-TR" dirty="0" err="1" smtClean="0"/>
              <a:t>possibility</a:t>
            </a:r>
            <a:r>
              <a:rPr lang="tr-TR" dirty="0" smtClean="0"/>
              <a:t> of </a:t>
            </a:r>
            <a:r>
              <a:rPr lang="tr-TR" dirty="0" err="1" smtClean="0"/>
              <a:t>the</a:t>
            </a:r>
            <a:r>
              <a:rPr lang="tr-TR" dirty="0" smtClean="0"/>
              <a:t> risk </a:t>
            </a:r>
            <a:r>
              <a:rPr lang="tr-TR" dirty="0" err="1" smtClean="0"/>
              <a:t>realization</a:t>
            </a:r>
            <a:r>
              <a:rPr lang="tr-TR" dirty="0" smtClean="0"/>
              <a:t> is </a:t>
            </a:r>
            <a:r>
              <a:rPr lang="tr-TR" dirty="0" err="1" smtClean="0"/>
              <a:t>low</a:t>
            </a:r>
            <a:r>
              <a:rPr lang="tr-TR" dirty="0" smtClean="0"/>
              <a:t> </a:t>
            </a:r>
            <a:r>
              <a:rPr lang="tr-TR" dirty="0" err="1" smtClean="0"/>
              <a:t>and</a:t>
            </a:r>
            <a:r>
              <a:rPr lang="tr-TR" dirty="0" smtClean="0"/>
              <a:t> </a:t>
            </a:r>
            <a:r>
              <a:rPr lang="tr-TR" dirty="0" err="1" smtClean="0"/>
              <a:t>the</a:t>
            </a:r>
            <a:r>
              <a:rPr lang="tr-TR" dirty="0" smtClean="0"/>
              <a:t> </a:t>
            </a:r>
            <a:r>
              <a:rPr lang="tr-TR" dirty="0" err="1" smtClean="0"/>
              <a:t>estimated</a:t>
            </a:r>
            <a:r>
              <a:rPr lang="tr-TR" dirty="0" smtClean="0"/>
              <a:t> rate of </a:t>
            </a:r>
            <a:r>
              <a:rPr lang="tr-TR" dirty="0" err="1" smtClean="0"/>
              <a:t>auditees</a:t>
            </a:r>
            <a:r>
              <a:rPr lang="tr-TR" dirty="0" smtClean="0"/>
              <a:t> </a:t>
            </a:r>
            <a:r>
              <a:rPr lang="tr-TR" dirty="0" err="1" smtClean="0"/>
              <a:t>who</a:t>
            </a:r>
            <a:r>
              <a:rPr lang="tr-TR" dirty="0" smtClean="0"/>
              <a:t> </a:t>
            </a:r>
            <a:r>
              <a:rPr lang="tr-TR" dirty="0" err="1" smtClean="0"/>
              <a:t>might</a:t>
            </a:r>
            <a:r>
              <a:rPr lang="tr-TR" dirty="0" smtClean="0"/>
              <a:t> not </a:t>
            </a:r>
            <a:r>
              <a:rPr lang="tr-TR" dirty="0" err="1" smtClean="0"/>
              <a:t>follow</a:t>
            </a:r>
            <a:r>
              <a:rPr lang="tr-TR" dirty="0" smtClean="0"/>
              <a:t> </a:t>
            </a:r>
            <a:r>
              <a:rPr lang="tr-TR" dirty="0" err="1" smtClean="0"/>
              <a:t>audit</a:t>
            </a:r>
            <a:r>
              <a:rPr lang="tr-TR" dirty="0" smtClean="0"/>
              <a:t> </a:t>
            </a:r>
            <a:r>
              <a:rPr lang="tr-TR" dirty="0" err="1" smtClean="0"/>
              <a:t>recommondation</a:t>
            </a:r>
            <a:r>
              <a:rPr lang="tr-TR" dirty="0" smtClean="0"/>
              <a:t> is </a:t>
            </a:r>
            <a:r>
              <a:rPr lang="en-US" dirty="0" smtClean="0"/>
              <a:t>below</a:t>
            </a:r>
            <a:r>
              <a:rPr lang="tr-TR" dirty="0" smtClean="0"/>
              <a:t> </a:t>
            </a:r>
            <a:r>
              <a:rPr lang="tr-TR" dirty="0" err="1" smtClean="0"/>
              <a:t>the</a:t>
            </a:r>
            <a:r>
              <a:rPr lang="tr-TR" dirty="0" smtClean="0"/>
              <a:t> risk </a:t>
            </a:r>
            <a:r>
              <a:rPr lang="en-US" dirty="0" smtClean="0"/>
              <a:t>tolerance</a:t>
            </a:r>
            <a:r>
              <a:rPr lang="tr-TR" dirty="0" smtClean="0"/>
              <a:t>, </a:t>
            </a:r>
            <a:r>
              <a:rPr lang="tr-TR" dirty="0" err="1" smtClean="0"/>
              <a:t>the</a:t>
            </a:r>
            <a:r>
              <a:rPr lang="tr-TR" dirty="0" smtClean="0"/>
              <a:t> </a:t>
            </a:r>
            <a:r>
              <a:rPr lang="tr-TR" dirty="0" err="1" smtClean="0"/>
              <a:t>management</a:t>
            </a:r>
            <a:r>
              <a:rPr lang="tr-TR" dirty="0" smtClean="0"/>
              <a:t> </a:t>
            </a:r>
            <a:r>
              <a:rPr lang="tr-TR" dirty="0" err="1" smtClean="0"/>
              <a:t>chooses</a:t>
            </a:r>
            <a:r>
              <a:rPr lang="tr-TR" dirty="0" smtClean="0"/>
              <a:t> </a:t>
            </a:r>
            <a:r>
              <a:rPr lang="tr-TR" dirty="0" err="1" smtClean="0"/>
              <a:t>to</a:t>
            </a:r>
            <a:r>
              <a:rPr lang="tr-TR" dirty="0" smtClean="0"/>
              <a:t> </a:t>
            </a:r>
            <a:r>
              <a:rPr lang="tr-TR" dirty="0" err="1" smtClean="0"/>
              <a:t>accept</a:t>
            </a:r>
            <a:r>
              <a:rPr lang="tr-TR" dirty="0" smtClean="0"/>
              <a:t> </a:t>
            </a:r>
            <a:r>
              <a:rPr lang="tr-TR" dirty="0" err="1" smtClean="0"/>
              <a:t>this</a:t>
            </a:r>
            <a:r>
              <a:rPr lang="tr-TR" dirty="0" smtClean="0"/>
              <a:t> risk. (</a:t>
            </a:r>
            <a:r>
              <a:rPr lang="tr-TR" dirty="0" err="1" smtClean="0"/>
              <a:t>management</a:t>
            </a:r>
            <a:r>
              <a:rPr lang="tr-TR" dirty="0" smtClean="0"/>
              <a:t> </a:t>
            </a:r>
            <a:r>
              <a:rPr lang="tr-TR" dirty="0" err="1" smtClean="0"/>
              <a:t>tolerates</a:t>
            </a:r>
            <a:r>
              <a:rPr lang="tr-TR" dirty="0" smtClean="0"/>
              <a:t> it, </a:t>
            </a:r>
            <a:r>
              <a:rPr lang="tr-TR" dirty="0" err="1" smtClean="0"/>
              <a:t>no</a:t>
            </a:r>
            <a:r>
              <a:rPr lang="tr-TR" dirty="0" smtClean="0"/>
              <a:t> </a:t>
            </a:r>
            <a:r>
              <a:rPr lang="tr-TR" dirty="0" err="1" smtClean="0"/>
              <a:t>control</a:t>
            </a:r>
            <a:r>
              <a:rPr lang="tr-TR" dirty="0" smtClean="0"/>
              <a:t> </a:t>
            </a:r>
            <a:r>
              <a:rPr lang="tr-TR" dirty="0" err="1" smtClean="0"/>
              <a:t>over</a:t>
            </a:r>
            <a:r>
              <a:rPr lang="tr-TR" dirty="0" smtClean="0"/>
              <a:t> </a:t>
            </a:r>
            <a:r>
              <a:rPr lang="tr-TR" dirty="0" err="1" smtClean="0"/>
              <a:t>the</a:t>
            </a:r>
            <a:r>
              <a:rPr lang="tr-TR" dirty="0" smtClean="0"/>
              <a:t> risk.)</a:t>
            </a:r>
          </a:p>
          <a:p>
            <a:r>
              <a:rPr lang="tr-TR" dirty="0" err="1" smtClean="0"/>
              <a:t>Example</a:t>
            </a:r>
            <a:r>
              <a:rPr lang="tr-TR" dirty="0" smtClean="0"/>
              <a:t> 2:</a:t>
            </a:r>
            <a:endParaRPr lang="en-US" dirty="0" smtClean="0"/>
          </a:p>
          <a:p>
            <a:pPr lvl="1"/>
            <a:r>
              <a:rPr lang="en-US" dirty="0"/>
              <a:t>Purchasing department might fail to follow procurement procedures resulting in public loss</a:t>
            </a:r>
          </a:p>
          <a:p>
            <a:pPr lvl="1"/>
            <a:r>
              <a:rPr lang="en-US" dirty="0" smtClean="0"/>
              <a:t>Since the impact of risk on business objectives and the organization’s reputation is high, and the risk </a:t>
            </a:r>
            <a:r>
              <a:rPr lang="en-US" dirty="0" err="1" smtClean="0"/>
              <a:t>apetite</a:t>
            </a:r>
            <a:r>
              <a:rPr lang="en-US" dirty="0" smtClean="0"/>
              <a:t> about public loss is low, the management choose risk reduction, and to develop effective controls.</a:t>
            </a:r>
            <a:endParaRPr lang="en-US" dirty="0"/>
          </a:p>
        </p:txBody>
      </p:sp>
      <p:pic>
        <p:nvPicPr>
          <p:cNvPr id="4"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64667" y="5528998"/>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4407649"/>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RISK APETITE AND RISK TOLERANCE</a:t>
            </a:r>
            <a:endParaRPr lang="en-US" dirty="0"/>
          </a:p>
        </p:txBody>
      </p:sp>
      <p:sp>
        <p:nvSpPr>
          <p:cNvPr id="3" name="İçerik Yer Tutucusu 2"/>
          <p:cNvSpPr>
            <a:spLocks noGrp="1"/>
          </p:cNvSpPr>
          <p:nvPr>
            <p:ph idx="1"/>
          </p:nvPr>
        </p:nvSpPr>
        <p:spPr/>
        <p:txBody>
          <a:bodyPr/>
          <a:lstStyle/>
          <a:p>
            <a:r>
              <a:rPr lang="tr-TR" dirty="0" err="1" smtClean="0"/>
              <a:t>Concepts</a:t>
            </a:r>
            <a:r>
              <a:rPr lang="tr-TR" dirty="0" smtClean="0"/>
              <a:t> of ERM</a:t>
            </a:r>
          </a:p>
          <a:p>
            <a:r>
              <a:rPr lang="tr-TR" dirty="0" err="1" smtClean="0"/>
              <a:t>To</a:t>
            </a:r>
            <a:r>
              <a:rPr lang="tr-TR" dirty="0" smtClean="0"/>
              <a:t> be </a:t>
            </a:r>
            <a:r>
              <a:rPr lang="tr-TR" dirty="0" err="1" smtClean="0"/>
              <a:t>explained</a:t>
            </a:r>
            <a:r>
              <a:rPr lang="tr-TR" dirty="0" smtClean="0"/>
              <a:t> in </a:t>
            </a:r>
            <a:r>
              <a:rPr lang="tr-TR" dirty="0" err="1" smtClean="0"/>
              <a:t>the</a:t>
            </a:r>
            <a:r>
              <a:rPr lang="tr-TR" dirty="0" smtClean="0"/>
              <a:t> </a:t>
            </a:r>
            <a:r>
              <a:rPr lang="tr-TR" dirty="0" err="1" smtClean="0"/>
              <a:t>second</a:t>
            </a:r>
            <a:r>
              <a:rPr lang="tr-TR" dirty="0" smtClean="0"/>
              <a:t> </a:t>
            </a:r>
            <a:r>
              <a:rPr lang="tr-TR" dirty="0" err="1" smtClean="0"/>
              <a:t>part</a:t>
            </a:r>
            <a:r>
              <a:rPr lang="tr-TR" dirty="0" smtClean="0"/>
              <a:t> of </a:t>
            </a:r>
            <a:r>
              <a:rPr lang="tr-TR" dirty="0" err="1" smtClean="0"/>
              <a:t>presentation</a:t>
            </a:r>
            <a:endParaRPr lang="en-US" dirty="0"/>
          </a:p>
        </p:txBody>
      </p:sp>
      <p:pic>
        <p:nvPicPr>
          <p:cNvPr id="4"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5790242"/>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mtClean="0"/>
              <a:t>SELECTING AND DEVELOPING CONTROL ACTIVITIES (PRINCIPLE 10)</a:t>
            </a:r>
            <a:endParaRPr lang="en-US"/>
          </a:p>
        </p:txBody>
      </p:sp>
      <p:sp>
        <p:nvSpPr>
          <p:cNvPr id="3" name="İçerik Yer Tutucusu 2"/>
          <p:cNvSpPr>
            <a:spLocks noGrp="1"/>
          </p:cNvSpPr>
          <p:nvPr>
            <p:ph idx="1"/>
          </p:nvPr>
        </p:nvSpPr>
        <p:spPr/>
        <p:txBody>
          <a:bodyPr>
            <a:normAutofit fontScale="77500" lnSpcReduction="20000"/>
          </a:bodyPr>
          <a:lstStyle/>
          <a:p>
            <a:r>
              <a:rPr lang="tr-TR" err="1" smtClean="0"/>
              <a:t>Integrates</a:t>
            </a:r>
            <a:r>
              <a:rPr lang="tr-TR" smtClean="0"/>
              <a:t> </a:t>
            </a:r>
            <a:r>
              <a:rPr lang="tr-TR" err="1" smtClean="0"/>
              <a:t>with</a:t>
            </a:r>
            <a:r>
              <a:rPr lang="tr-TR" smtClean="0"/>
              <a:t> risk </a:t>
            </a:r>
            <a:r>
              <a:rPr lang="tr-TR" err="1" smtClean="0"/>
              <a:t>assessment</a:t>
            </a:r>
            <a:endParaRPr lang="tr-TR" smtClean="0"/>
          </a:p>
          <a:p>
            <a:r>
              <a:rPr lang="tr-TR" err="1" smtClean="0"/>
              <a:t>Considers</a:t>
            </a:r>
            <a:r>
              <a:rPr lang="tr-TR" smtClean="0"/>
              <a:t> </a:t>
            </a:r>
            <a:r>
              <a:rPr lang="tr-TR" err="1" smtClean="0"/>
              <a:t>Entity-Specific</a:t>
            </a:r>
            <a:r>
              <a:rPr lang="tr-TR" smtClean="0"/>
              <a:t> </a:t>
            </a:r>
            <a:r>
              <a:rPr lang="tr-TR" err="1" smtClean="0"/>
              <a:t>Factors</a:t>
            </a:r>
            <a:endParaRPr lang="tr-TR" smtClean="0"/>
          </a:p>
          <a:p>
            <a:r>
              <a:rPr lang="tr-TR" err="1" smtClean="0"/>
              <a:t>Determines</a:t>
            </a:r>
            <a:r>
              <a:rPr lang="tr-TR" smtClean="0"/>
              <a:t> </a:t>
            </a:r>
            <a:r>
              <a:rPr lang="tr-TR" err="1" smtClean="0"/>
              <a:t>Relevant</a:t>
            </a:r>
            <a:r>
              <a:rPr lang="tr-TR" smtClean="0"/>
              <a:t> Business </a:t>
            </a:r>
            <a:r>
              <a:rPr lang="tr-TR" err="1" smtClean="0"/>
              <a:t>Processes</a:t>
            </a:r>
            <a:endParaRPr lang="tr-TR" smtClean="0"/>
          </a:p>
          <a:p>
            <a:r>
              <a:rPr lang="tr-TR" err="1" smtClean="0"/>
              <a:t>Evaluates</a:t>
            </a:r>
            <a:r>
              <a:rPr lang="tr-TR" smtClean="0"/>
              <a:t> a </a:t>
            </a:r>
            <a:r>
              <a:rPr lang="tr-TR" err="1" smtClean="0"/>
              <a:t>Mix</a:t>
            </a:r>
            <a:r>
              <a:rPr lang="tr-TR" smtClean="0"/>
              <a:t> of Control Activity </a:t>
            </a:r>
            <a:r>
              <a:rPr lang="tr-TR" err="1" smtClean="0"/>
              <a:t>Types</a:t>
            </a:r>
            <a:endParaRPr lang="tr-TR" smtClean="0"/>
          </a:p>
          <a:p>
            <a:pPr lvl="1"/>
            <a:r>
              <a:rPr lang="tr-TR" err="1" smtClean="0"/>
              <a:t>Authorizations</a:t>
            </a:r>
            <a:r>
              <a:rPr lang="tr-TR" smtClean="0"/>
              <a:t> </a:t>
            </a:r>
            <a:r>
              <a:rPr lang="tr-TR" err="1" smtClean="0"/>
              <a:t>and</a:t>
            </a:r>
            <a:r>
              <a:rPr lang="tr-TR" smtClean="0"/>
              <a:t> </a:t>
            </a:r>
            <a:r>
              <a:rPr lang="tr-TR" err="1" smtClean="0"/>
              <a:t>Approvals</a:t>
            </a:r>
            <a:endParaRPr lang="tr-TR" smtClean="0"/>
          </a:p>
          <a:p>
            <a:pPr lvl="1"/>
            <a:r>
              <a:rPr lang="tr-TR" err="1" smtClean="0"/>
              <a:t>Verifications</a:t>
            </a:r>
            <a:endParaRPr lang="tr-TR" smtClean="0"/>
          </a:p>
          <a:p>
            <a:pPr lvl="1"/>
            <a:r>
              <a:rPr lang="tr-TR" err="1" smtClean="0"/>
              <a:t>Physical</a:t>
            </a:r>
            <a:r>
              <a:rPr lang="tr-TR" smtClean="0"/>
              <a:t> </a:t>
            </a:r>
            <a:r>
              <a:rPr lang="tr-TR" err="1" smtClean="0"/>
              <a:t>Controls</a:t>
            </a:r>
            <a:endParaRPr lang="tr-TR" smtClean="0"/>
          </a:p>
          <a:p>
            <a:pPr lvl="1"/>
            <a:r>
              <a:rPr lang="tr-TR" err="1" smtClean="0"/>
              <a:t>Supervisory</a:t>
            </a:r>
            <a:r>
              <a:rPr lang="tr-TR" smtClean="0"/>
              <a:t> </a:t>
            </a:r>
            <a:r>
              <a:rPr lang="tr-TR" err="1" smtClean="0"/>
              <a:t>Controls</a:t>
            </a:r>
            <a:endParaRPr lang="tr-TR" smtClean="0"/>
          </a:p>
          <a:p>
            <a:pPr lvl="1"/>
            <a:r>
              <a:rPr lang="tr-TR" err="1" smtClean="0"/>
              <a:t>Technology</a:t>
            </a:r>
            <a:r>
              <a:rPr lang="tr-TR" smtClean="0"/>
              <a:t> </a:t>
            </a:r>
            <a:r>
              <a:rPr lang="tr-TR" err="1" smtClean="0"/>
              <a:t>Used</a:t>
            </a:r>
            <a:r>
              <a:rPr lang="tr-TR" smtClean="0"/>
              <a:t> </a:t>
            </a:r>
            <a:r>
              <a:rPr lang="tr-TR" err="1" smtClean="0"/>
              <a:t>to</a:t>
            </a:r>
            <a:r>
              <a:rPr lang="tr-TR" smtClean="0"/>
              <a:t> </a:t>
            </a:r>
            <a:r>
              <a:rPr lang="tr-TR" err="1" smtClean="0"/>
              <a:t>Automate</a:t>
            </a:r>
            <a:r>
              <a:rPr lang="tr-TR" smtClean="0"/>
              <a:t> </a:t>
            </a:r>
            <a:r>
              <a:rPr lang="tr-TR"/>
              <a:t>C</a:t>
            </a:r>
            <a:r>
              <a:rPr lang="tr-TR" smtClean="0"/>
              <a:t>ontrol </a:t>
            </a:r>
            <a:r>
              <a:rPr lang="tr-TR" err="1"/>
              <a:t>A</a:t>
            </a:r>
            <a:r>
              <a:rPr lang="tr-TR" err="1" smtClean="0"/>
              <a:t>ctivities</a:t>
            </a:r>
            <a:endParaRPr lang="tr-TR" smtClean="0"/>
          </a:p>
          <a:p>
            <a:pPr lvl="1"/>
            <a:r>
              <a:rPr lang="tr-TR" err="1" smtClean="0"/>
              <a:t>Segregating</a:t>
            </a:r>
            <a:r>
              <a:rPr lang="tr-TR" smtClean="0"/>
              <a:t> </a:t>
            </a:r>
            <a:r>
              <a:rPr lang="tr-TR" err="1" smtClean="0"/>
              <a:t>Duties</a:t>
            </a:r>
            <a:endParaRPr lang="tr-TR" smtClean="0"/>
          </a:p>
          <a:p>
            <a:endParaRPr lang="tr-TR" smtClean="0"/>
          </a:p>
          <a:p>
            <a:endParaRPr lang="en-US"/>
          </a:p>
        </p:txBody>
      </p:sp>
      <p:pic>
        <p:nvPicPr>
          <p:cNvPr id="4"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9741212"/>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mtClean="0"/>
              <a:t>CONDUCTING ONGOING AND/OR SEPERATE EVALUATIONS (</a:t>
            </a:r>
            <a:r>
              <a:rPr lang="tr-TR" err="1" smtClean="0"/>
              <a:t>Prıncıple</a:t>
            </a:r>
            <a:r>
              <a:rPr lang="tr-TR" smtClean="0"/>
              <a:t> 16)</a:t>
            </a:r>
            <a:endParaRPr lang="en-US"/>
          </a:p>
        </p:txBody>
      </p:sp>
      <p:sp>
        <p:nvSpPr>
          <p:cNvPr id="3" name="İçerik Yer Tutucusu 2"/>
          <p:cNvSpPr>
            <a:spLocks noGrp="1"/>
          </p:cNvSpPr>
          <p:nvPr>
            <p:ph idx="1"/>
          </p:nvPr>
        </p:nvSpPr>
        <p:spPr/>
        <p:txBody>
          <a:bodyPr/>
          <a:lstStyle/>
          <a:p>
            <a:r>
              <a:rPr lang="tr-TR" err="1" smtClean="0"/>
              <a:t>Considers</a:t>
            </a:r>
            <a:r>
              <a:rPr lang="tr-TR" smtClean="0"/>
              <a:t> a mix of </a:t>
            </a:r>
            <a:r>
              <a:rPr lang="tr-TR" err="1" smtClean="0"/>
              <a:t>ongoing</a:t>
            </a:r>
            <a:r>
              <a:rPr lang="tr-TR" smtClean="0"/>
              <a:t> </a:t>
            </a:r>
            <a:r>
              <a:rPr lang="tr-TR" err="1" smtClean="0"/>
              <a:t>and</a:t>
            </a:r>
            <a:r>
              <a:rPr lang="tr-TR" smtClean="0"/>
              <a:t> </a:t>
            </a:r>
            <a:r>
              <a:rPr lang="tr-TR" err="1" smtClean="0"/>
              <a:t>seperate</a:t>
            </a:r>
            <a:r>
              <a:rPr lang="tr-TR" smtClean="0"/>
              <a:t> </a:t>
            </a:r>
            <a:r>
              <a:rPr lang="tr-TR" err="1" smtClean="0"/>
              <a:t>evaluations</a:t>
            </a:r>
            <a:endParaRPr lang="tr-TR" smtClean="0"/>
          </a:p>
          <a:p>
            <a:r>
              <a:rPr lang="tr-TR" err="1" smtClean="0"/>
              <a:t>Establish</a:t>
            </a:r>
            <a:r>
              <a:rPr lang="tr-TR" smtClean="0"/>
              <a:t> </a:t>
            </a:r>
            <a:r>
              <a:rPr lang="tr-TR" err="1" smtClean="0"/>
              <a:t>baseline</a:t>
            </a:r>
            <a:r>
              <a:rPr lang="tr-TR" smtClean="0"/>
              <a:t> </a:t>
            </a:r>
            <a:r>
              <a:rPr lang="tr-TR" err="1" smtClean="0"/>
              <a:t>understanding</a:t>
            </a:r>
            <a:endParaRPr lang="tr-TR" smtClean="0"/>
          </a:p>
          <a:p>
            <a:r>
              <a:rPr lang="tr-TR" err="1" smtClean="0"/>
              <a:t>Uses</a:t>
            </a:r>
            <a:r>
              <a:rPr lang="tr-TR" smtClean="0"/>
              <a:t> </a:t>
            </a:r>
            <a:r>
              <a:rPr lang="tr-TR" err="1" smtClean="0"/>
              <a:t>knowledgeable</a:t>
            </a:r>
            <a:r>
              <a:rPr lang="tr-TR" smtClean="0"/>
              <a:t> </a:t>
            </a:r>
            <a:r>
              <a:rPr lang="tr-TR" err="1" smtClean="0"/>
              <a:t>personnel</a:t>
            </a:r>
            <a:endParaRPr lang="tr-TR" smtClean="0"/>
          </a:p>
          <a:p>
            <a:r>
              <a:rPr lang="tr-TR" err="1" smtClean="0"/>
              <a:t>Integrates</a:t>
            </a:r>
            <a:r>
              <a:rPr lang="tr-TR" smtClean="0"/>
              <a:t> </a:t>
            </a:r>
            <a:r>
              <a:rPr lang="tr-TR" err="1" smtClean="0"/>
              <a:t>with</a:t>
            </a:r>
            <a:r>
              <a:rPr lang="tr-TR" smtClean="0"/>
              <a:t> </a:t>
            </a:r>
            <a:r>
              <a:rPr lang="tr-TR" err="1" smtClean="0"/>
              <a:t>business</a:t>
            </a:r>
            <a:r>
              <a:rPr lang="tr-TR" smtClean="0"/>
              <a:t> </a:t>
            </a:r>
            <a:r>
              <a:rPr lang="tr-TR" err="1" smtClean="0"/>
              <a:t>processes</a:t>
            </a:r>
            <a:endParaRPr lang="tr-TR" smtClean="0"/>
          </a:p>
          <a:p>
            <a:r>
              <a:rPr lang="tr-TR" err="1" smtClean="0"/>
              <a:t>Adjust</a:t>
            </a:r>
            <a:r>
              <a:rPr lang="tr-TR" smtClean="0"/>
              <a:t> </a:t>
            </a:r>
            <a:r>
              <a:rPr lang="tr-TR" err="1" smtClean="0"/>
              <a:t>scope</a:t>
            </a:r>
            <a:r>
              <a:rPr lang="tr-TR" smtClean="0"/>
              <a:t> </a:t>
            </a:r>
            <a:r>
              <a:rPr lang="tr-TR" err="1" smtClean="0"/>
              <a:t>and</a:t>
            </a:r>
            <a:r>
              <a:rPr lang="tr-TR" smtClean="0"/>
              <a:t> </a:t>
            </a:r>
            <a:r>
              <a:rPr lang="tr-TR" err="1" smtClean="0"/>
              <a:t>frequency</a:t>
            </a:r>
            <a:endParaRPr lang="tr-TR" smtClean="0"/>
          </a:p>
          <a:p>
            <a:r>
              <a:rPr lang="tr-TR" err="1" smtClean="0"/>
              <a:t>Objectively</a:t>
            </a:r>
            <a:r>
              <a:rPr lang="tr-TR" smtClean="0"/>
              <a:t> </a:t>
            </a:r>
            <a:r>
              <a:rPr lang="tr-TR" err="1" smtClean="0"/>
              <a:t>evaluates</a:t>
            </a:r>
            <a:endParaRPr lang="en-US"/>
          </a:p>
        </p:txBody>
      </p:sp>
      <p:pic>
        <p:nvPicPr>
          <p:cNvPr id="4"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771916"/>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Unvan 1"/>
          <p:cNvSpPr>
            <a:spLocks noGrp="1"/>
          </p:cNvSpPr>
          <p:nvPr>
            <p:ph type="title"/>
          </p:nvPr>
        </p:nvSpPr>
        <p:spPr/>
        <p:txBody>
          <a:bodyPr/>
          <a:lstStyle/>
          <a:p>
            <a:pPr algn="ctr"/>
            <a:r>
              <a:rPr lang="tr-TR" dirty="0" smtClean="0"/>
              <a:t>AGENDA</a:t>
            </a:r>
            <a:endParaRPr lang="en-US" dirty="0"/>
          </a:p>
        </p:txBody>
      </p:sp>
      <p:sp>
        <p:nvSpPr>
          <p:cNvPr id="3" name="İçerik Yer Tutucusu 2"/>
          <p:cNvSpPr>
            <a:spLocks noGrp="1"/>
          </p:cNvSpPr>
          <p:nvPr>
            <p:ph idx="1"/>
          </p:nvPr>
        </p:nvSpPr>
        <p:spPr>
          <a:xfrm>
            <a:off x="1338058" y="2190493"/>
            <a:ext cx="9905999" cy="3541714"/>
          </a:xfrm>
        </p:spPr>
        <p:txBody>
          <a:bodyPr/>
          <a:lstStyle/>
          <a:p>
            <a:r>
              <a:rPr lang="en-US" dirty="0" smtClean="0"/>
              <a:t>Internal</a:t>
            </a:r>
            <a:r>
              <a:rPr lang="tr-TR" dirty="0" smtClean="0"/>
              <a:t> Control (COSO </a:t>
            </a:r>
            <a:r>
              <a:rPr lang="en-US" dirty="0" smtClean="0"/>
              <a:t>Internal</a:t>
            </a:r>
            <a:r>
              <a:rPr lang="tr-TR" dirty="0" smtClean="0"/>
              <a:t> Control-</a:t>
            </a:r>
            <a:r>
              <a:rPr lang="en-US" dirty="0" smtClean="0"/>
              <a:t>Integrated</a:t>
            </a:r>
            <a:r>
              <a:rPr lang="tr-TR" dirty="0" smtClean="0"/>
              <a:t> Framework 2013)</a:t>
            </a:r>
          </a:p>
          <a:p>
            <a:r>
              <a:rPr lang="tr-TR" dirty="0" smtClean="0"/>
              <a:t>Risk Management </a:t>
            </a:r>
            <a:r>
              <a:rPr lang="tr-TR" dirty="0" err="1" smtClean="0"/>
              <a:t>Definitions</a:t>
            </a:r>
            <a:r>
              <a:rPr lang="tr-TR" dirty="0" smtClean="0"/>
              <a:t> </a:t>
            </a:r>
            <a:r>
              <a:rPr lang="en-US" dirty="0" smtClean="0"/>
              <a:t>According to the Standards</a:t>
            </a:r>
          </a:p>
          <a:p>
            <a:r>
              <a:rPr lang="tr-TR" dirty="0" smtClean="0"/>
              <a:t>Risk Management </a:t>
            </a:r>
            <a:r>
              <a:rPr lang="en-US" dirty="0" smtClean="0"/>
              <a:t>Standards</a:t>
            </a:r>
          </a:p>
          <a:p>
            <a:pPr lvl="1"/>
            <a:r>
              <a:rPr lang="tr-TR" dirty="0" smtClean="0"/>
              <a:t>ISO</a:t>
            </a:r>
          </a:p>
          <a:p>
            <a:pPr lvl="1"/>
            <a:r>
              <a:rPr lang="tr-TR" dirty="0" smtClean="0"/>
              <a:t>COBIT</a:t>
            </a:r>
          </a:p>
          <a:p>
            <a:pPr lvl="1"/>
            <a:r>
              <a:rPr lang="tr-TR" dirty="0" smtClean="0"/>
              <a:t>COSO</a:t>
            </a:r>
          </a:p>
          <a:p>
            <a:r>
              <a:rPr lang="en-US" dirty="0" smtClean="0"/>
              <a:t>Differences Between COSO’s Internal Control and ERM</a:t>
            </a:r>
          </a:p>
          <a:p>
            <a:endParaRPr lang="tr-TR" dirty="0" smtClean="0"/>
          </a:p>
        </p:txBody>
      </p:sp>
    </p:spTree>
    <p:extLst>
      <p:ext uri="{BB962C8B-B14F-4D97-AF65-F5344CB8AC3E}">
        <p14:creationId xmlns:p14="http://schemas.microsoft.com/office/powerpoint/2010/main" val="41606469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circle(in)">
                                      <p:cBhvr>
                                        <p:cTn id="20" dur="2000"/>
                                        <p:tgtEl>
                                          <p:spTgt spid="3">
                                            <p:txEl>
                                              <p:pRg st="3" end="3"/>
                                            </p:txEl>
                                          </p:spTgt>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ircle(in)">
                                      <p:cBhvr>
                                        <p:cTn id="23" dur="2000"/>
                                        <p:tgtEl>
                                          <p:spTgt spid="3">
                                            <p:txEl>
                                              <p:pRg st="4" end="4"/>
                                            </p:txEl>
                                          </p:spTgt>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circle(in)">
                                      <p:cBhvr>
                                        <p:cTn id="26" dur="20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circle(in)">
                                      <p:cBhvr>
                                        <p:cTn id="31"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73878" y="481849"/>
            <a:ext cx="6396586" cy="4812527"/>
          </a:xfrm>
        </p:spPr>
        <p:txBody>
          <a:bodyPr/>
          <a:lstStyle/>
          <a:p>
            <a:pPr algn="ctr"/>
            <a:r>
              <a:rPr lang="tr-TR" dirty="0" smtClean="0"/>
              <a:t>STANDARDS FOR ENTERPRISE RISK MANAGEMENT</a:t>
            </a:r>
            <a:endParaRPr lang="en-US" dirty="0"/>
          </a:p>
        </p:txBody>
      </p:sp>
      <p:pic>
        <p:nvPicPr>
          <p:cNvPr id="4" name="Resim 3"/>
          <p:cNvPicPr>
            <a:picLocks noChangeAspect="1"/>
          </p:cNvPicPr>
          <p:nvPr/>
        </p:nvPicPr>
        <p:blipFill>
          <a:blip r:embed="rId2"/>
          <a:stretch>
            <a:fillRect/>
          </a:stretch>
        </p:blipFill>
        <p:spPr>
          <a:xfrm>
            <a:off x="1430678" y="1873186"/>
            <a:ext cx="2743200" cy="1666875"/>
          </a:xfrm>
          <a:prstGeom prst="rect">
            <a:avLst/>
          </a:prstGeom>
          <a:ln w="88900" cap="sq" cmpd="thickThin">
            <a:solidFill>
              <a:srgbClr val="C00000"/>
            </a:solidFill>
            <a:prstDash val="solid"/>
            <a:miter lim="800000"/>
          </a:ln>
          <a:effectLst>
            <a:glow rad="228600">
              <a:schemeClr val="accent5">
                <a:satMod val="175000"/>
                <a:alpha val="40000"/>
              </a:schemeClr>
            </a:glow>
            <a:outerShdw blurRad="50800" dist="38100" dir="16200000" rotWithShape="0">
              <a:prstClr val="black">
                <a:alpha val="40000"/>
              </a:prstClr>
            </a:outerShdw>
            <a:reflection blurRad="6350" stA="50000" endA="295" endPos="92000" dist="1016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86863231"/>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mtClean="0"/>
              <a:t>RISK AND RISK MANAGEMENT</a:t>
            </a:r>
            <a:endParaRPr lang="en-US"/>
          </a:p>
        </p:txBody>
      </p:sp>
      <p:sp>
        <p:nvSpPr>
          <p:cNvPr id="3" name="İçerik Yer Tutucusu 2"/>
          <p:cNvSpPr>
            <a:spLocks noGrp="1"/>
          </p:cNvSpPr>
          <p:nvPr>
            <p:ph idx="1"/>
          </p:nvPr>
        </p:nvSpPr>
        <p:spPr>
          <a:xfrm>
            <a:off x="1141412" y="1887794"/>
            <a:ext cx="9905999" cy="4218038"/>
          </a:xfrm>
        </p:spPr>
        <p:txBody>
          <a:bodyPr>
            <a:normAutofit lnSpcReduction="10000"/>
          </a:bodyPr>
          <a:lstStyle/>
          <a:p>
            <a:r>
              <a:rPr lang="en-US" dirty="0" smtClean="0"/>
              <a:t>Risk is,</a:t>
            </a:r>
          </a:p>
          <a:p>
            <a:pPr lvl="1"/>
            <a:r>
              <a:rPr lang="en-US" dirty="0" smtClean="0"/>
              <a:t>“The possibility that events will occur and affect the achievement of strategy and business objectives.” (COSO ERM – Integrating with Strategy and Performance 2017)</a:t>
            </a:r>
          </a:p>
          <a:p>
            <a:pPr lvl="1"/>
            <a:r>
              <a:rPr lang="en-US" dirty="0" smtClean="0"/>
              <a:t>Effect</a:t>
            </a:r>
            <a:r>
              <a:rPr lang="tr-TR" dirty="0" smtClean="0"/>
              <a:t> of </a:t>
            </a:r>
            <a:r>
              <a:rPr lang="en-US" dirty="0" smtClean="0"/>
              <a:t>uncertainty</a:t>
            </a:r>
            <a:r>
              <a:rPr lang="tr-TR" dirty="0" smtClean="0"/>
              <a:t> on </a:t>
            </a:r>
            <a:r>
              <a:rPr lang="en-US" dirty="0" smtClean="0"/>
              <a:t>objectives</a:t>
            </a:r>
            <a:r>
              <a:rPr lang="tr-TR" dirty="0" smtClean="0"/>
              <a:t> (ISO 31 000)</a:t>
            </a:r>
            <a:endParaRPr lang="en-US" dirty="0" smtClean="0"/>
          </a:p>
          <a:p>
            <a:r>
              <a:rPr lang="en-US" dirty="0"/>
              <a:t>COSO defines ERM as follows: </a:t>
            </a:r>
            <a:endParaRPr lang="tr-TR" dirty="0"/>
          </a:p>
          <a:p>
            <a:pPr lvl="1"/>
            <a:r>
              <a:rPr lang="en-US" dirty="0"/>
              <a:t>The culture, capabilities, and practices, integrated with strategy-setting and its performance, that organizations rely on to manage risk in creating, preserving, and realizing value</a:t>
            </a:r>
            <a:r>
              <a:rPr lang="en-US" dirty="0" smtClean="0"/>
              <a:t>.</a:t>
            </a:r>
            <a:endParaRPr lang="tr-TR" dirty="0" smtClean="0"/>
          </a:p>
          <a:p>
            <a:r>
              <a:rPr lang="tr-TR" dirty="0" smtClean="0"/>
              <a:t>ISO </a:t>
            </a:r>
            <a:r>
              <a:rPr lang="tr-TR" dirty="0" err="1" smtClean="0"/>
              <a:t>defines</a:t>
            </a:r>
            <a:r>
              <a:rPr lang="tr-TR" dirty="0" smtClean="0"/>
              <a:t> risk </a:t>
            </a:r>
            <a:r>
              <a:rPr lang="tr-TR" dirty="0" err="1" smtClean="0"/>
              <a:t>management</a:t>
            </a:r>
            <a:r>
              <a:rPr lang="tr-TR" dirty="0" smtClean="0"/>
              <a:t> as </a:t>
            </a:r>
            <a:r>
              <a:rPr lang="tr-TR" dirty="0" err="1" smtClean="0"/>
              <a:t>follows</a:t>
            </a:r>
            <a:r>
              <a:rPr lang="tr-TR" dirty="0" smtClean="0"/>
              <a:t>:</a:t>
            </a:r>
          </a:p>
          <a:p>
            <a:pPr lvl="1"/>
            <a:r>
              <a:rPr lang="tr-TR" dirty="0" err="1" smtClean="0"/>
              <a:t>Coordinated</a:t>
            </a:r>
            <a:r>
              <a:rPr lang="tr-TR" dirty="0" smtClean="0"/>
              <a:t> </a:t>
            </a:r>
            <a:r>
              <a:rPr lang="tr-TR" dirty="0" err="1" smtClean="0"/>
              <a:t>activities</a:t>
            </a:r>
            <a:r>
              <a:rPr lang="tr-TR" dirty="0" smtClean="0"/>
              <a:t> </a:t>
            </a:r>
            <a:r>
              <a:rPr lang="tr-TR" dirty="0" err="1" smtClean="0"/>
              <a:t>to</a:t>
            </a:r>
            <a:r>
              <a:rPr lang="tr-TR" dirty="0" smtClean="0"/>
              <a:t> </a:t>
            </a:r>
            <a:r>
              <a:rPr lang="tr-TR" dirty="0" err="1" smtClean="0"/>
              <a:t>direct</a:t>
            </a:r>
            <a:r>
              <a:rPr lang="tr-TR" dirty="0" smtClean="0"/>
              <a:t> </a:t>
            </a:r>
            <a:r>
              <a:rPr lang="tr-TR" dirty="0" err="1" smtClean="0"/>
              <a:t>and</a:t>
            </a:r>
            <a:r>
              <a:rPr lang="tr-TR" dirty="0" smtClean="0"/>
              <a:t> </a:t>
            </a:r>
            <a:r>
              <a:rPr lang="tr-TR" dirty="0" err="1" smtClean="0"/>
              <a:t>control</a:t>
            </a:r>
            <a:r>
              <a:rPr lang="tr-TR" dirty="0" smtClean="0"/>
              <a:t> an </a:t>
            </a:r>
            <a:r>
              <a:rPr lang="tr-TR" dirty="0" err="1" smtClean="0"/>
              <a:t>organization</a:t>
            </a:r>
            <a:r>
              <a:rPr lang="tr-TR" dirty="0" smtClean="0"/>
              <a:t> </a:t>
            </a:r>
            <a:r>
              <a:rPr lang="tr-TR" dirty="0" err="1" smtClean="0"/>
              <a:t>with</a:t>
            </a:r>
            <a:r>
              <a:rPr lang="tr-TR" dirty="0" smtClean="0"/>
              <a:t> </a:t>
            </a:r>
            <a:r>
              <a:rPr lang="tr-TR" dirty="0" err="1" smtClean="0"/>
              <a:t>regard</a:t>
            </a:r>
            <a:r>
              <a:rPr lang="tr-TR" dirty="0" smtClean="0"/>
              <a:t> </a:t>
            </a:r>
            <a:r>
              <a:rPr lang="tr-TR" dirty="0" err="1" smtClean="0"/>
              <a:t>to</a:t>
            </a:r>
            <a:r>
              <a:rPr lang="tr-TR" dirty="0" smtClean="0"/>
              <a:t> risk</a:t>
            </a:r>
            <a:endParaRPr lang="tr-TR" dirty="0"/>
          </a:p>
          <a:p>
            <a:endParaRPr lang="en-US" dirty="0" smtClean="0"/>
          </a:p>
          <a:p>
            <a:pPr lvl="1"/>
            <a:endParaRPr lang="en-US" dirty="0" smtClean="0"/>
          </a:p>
          <a:p>
            <a:pPr lvl="1"/>
            <a:endParaRPr lang="en-US" dirty="0"/>
          </a:p>
        </p:txBody>
      </p:sp>
      <p:pic>
        <p:nvPicPr>
          <p:cNvPr id="4" name="Picture 2" descr="C:\Users\yayingrafik3\Desktop\Yeni klasör (7)\sayistay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3260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arn(inVertical)">
                                      <p:cBhvr>
                                        <p:cTn id="21" dur="500"/>
                                        <p:tgtEl>
                                          <p:spTgt spid="3">
                                            <p:txEl>
                                              <p:pRg st="3" end="3"/>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barn(inVertical)">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wipe(down)">
                                      <p:cBhvr>
                                        <p:cTn id="29" dur="500"/>
                                        <p:tgtEl>
                                          <p:spTgt spid="3">
                                            <p:txEl>
                                              <p:pRg st="5" end="5"/>
                                            </p:txEl>
                                          </p:spTgt>
                                        </p:tgtEl>
                                      </p:cBhvr>
                                    </p:animEffect>
                                  </p:childTnLst>
                                </p:cTn>
                              </p:par>
                              <p:par>
                                <p:cTn id="30" presetID="22" presetClass="entr" presetSubtype="4"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mtClean="0"/>
              <a:t>RISK MANAGEMENT STANDARDS</a:t>
            </a:r>
            <a:endParaRPr lang="en-US"/>
          </a:p>
        </p:txBody>
      </p:sp>
      <p:sp>
        <p:nvSpPr>
          <p:cNvPr id="3" name="İçerik Yer Tutucusu 2"/>
          <p:cNvSpPr>
            <a:spLocks noGrp="1"/>
          </p:cNvSpPr>
          <p:nvPr>
            <p:ph idx="1"/>
          </p:nvPr>
        </p:nvSpPr>
        <p:spPr>
          <a:xfrm>
            <a:off x="1141413" y="2249486"/>
            <a:ext cx="5642846" cy="4161145"/>
          </a:xfrm>
        </p:spPr>
        <p:txBody>
          <a:bodyPr/>
          <a:lstStyle/>
          <a:p>
            <a:r>
              <a:rPr lang="tr-TR" dirty="0" smtClean="0"/>
              <a:t>Risk </a:t>
            </a:r>
            <a:r>
              <a:rPr lang="tr-TR" dirty="0" err="1" smtClean="0"/>
              <a:t>management</a:t>
            </a:r>
            <a:r>
              <a:rPr lang="tr-TR" dirty="0" smtClean="0"/>
              <a:t> s</a:t>
            </a:r>
            <a:r>
              <a:rPr lang="en-US" dirty="0" err="1" smtClean="0"/>
              <a:t>tandards</a:t>
            </a:r>
            <a:r>
              <a:rPr lang="en-US" dirty="0" smtClean="0"/>
              <a:t> </a:t>
            </a:r>
            <a:r>
              <a:rPr lang="en-US" dirty="0"/>
              <a:t>are often designed and created by a number of </a:t>
            </a:r>
            <a:r>
              <a:rPr lang="en-US" dirty="0" smtClean="0"/>
              <a:t>agencies</a:t>
            </a:r>
            <a:r>
              <a:rPr lang="tr-TR" dirty="0" smtClean="0"/>
              <a:t> </a:t>
            </a:r>
            <a:r>
              <a:rPr lang="tr-TR" dirty="0" err="1" smtClean="0"/>
              <a:t>and</a:t>
            </a:r>
            <a:r>
              <a:rPr lang="tr-TR" dirty="0" smtClean="0"/>
              <a:t> </a:t>
            </a:r>
            <a:r>
              <a:rPr lang="tr-TR" dirty="0" err="1" smtClean="0"/>
              <a:t>they</a:t>
            </a:r>
            <a:r>
              <a:rPr lang="tr-TR" dirty="0" smtClean="0"/>
              <a:t> </a:t>
            </a:r>
            <a:r>
              <a:rPr lang="tr-TR" dirty="0" err="1" smtClean="0"/>
              <a:t>aim</a:t>
            </a:r>
            <a:r>
              <a:rPr lang="tr-TR" dirty="0" smtClean="0"/>
              <a:t> at </a:t>
            </a:r>
            <a:r>
              <a:rPr lang="tr-TR" dirty="0" err="1" smtClean="0"/>
              <a:t>designing</a:t>
            </a:r>
            <a:r>
              <a:rPr lang="tr-TR" dirty="0" smtClean="0"/>
              <a:t> a risk </a:t>
            </a:r>
            <a:r>
              <a:rPr lang="tr-TR" dirty="0" err="1" smtClean="0"/>
              <a:t>management</a:t>
            </a:r>
            <a:r>
              <a:rPr lang="tr-TR" dirty="0" smtClean="0"/>
              <a:t> </a:t>
            </a:r>
            <a:r>
              <a:rPr lang="tr-TR" dirty="0" err="1" smtClean="0"/>
              <a:t>process</a:t>
            </a:r>
            <a:r>
              <a:rPr lang="tr-TR" dirty="0" smtClean="0"/>
              <a:t> </a:t>
            </a:r>
            <a:r>
              <a:rPr lang="tr-TR" dirty="0" err="1" smtClean="0"/>
              <a:t>through</a:t>
            </a:r>
            <a:r>
              <a:rPr lang="tr-TR" dirty="0" smtClean="0"/>
              <a:t>;</a:t>
            </a:r>
          </a:p>
          <a:p>
            <a:pPr lvl="1"/>
            <a:r>
              <a:rPr lang="tr-TR" dirty="0" err="1" smtClean="0"/>
              <a:t>Identifying</a:t>
            </a:r>
            <a:r>
              <a:rPr lang="tr-TR" dirty="0" smtClean="0"/>
              <a:t> </a:t>
            </a:r>
            <a:r>
              <a:rPr lang="tr-TR" dirty="0" err="1" smtClean="0"/>
              <a:t>and</a:t>
            </a:r>
            <a:r>
              <a:rPr lang="tr-TR" dirty="0" smtClean="0"/>
              <a:t> </a:t>
            </a:r>
            <a:r>
              <a:rPr lang="tr-TR" dirty="0" err="1" smtClean="0"/>
              <a:t>assessing</a:t>
            </a:r>
            <a:r>
              <a:rPr lang="tr-TR" dirty="0" smtClean="0"/>
              <a:t> </a:t>
            </a:r>
            <a:r>
              <a:rPr lang="en-US" dirty="0" smtClean="0"/>
              <a:t>risks</a:t>
            </a:r>
            <a:r>
              <a:rPr lang="tr-TR" dirty="0" smtClean="0"/>
              <a:t>,</a:t>
            </a:r>
          </a:p>
          <a:p>
            <a:pPr lvl="1"/>
            <a:r>
              <a:rPr lang="tr-TR" dirty="0" smtClean="0"/>
              <a:t>P</a:t>
            </a:r>
            <a:r>
              <a:rPr lang="en-US" dirty="0" err="1" smtClean="0"/>
              <a:t>romot</a:t>
            </a:r>
            <a:r>
              <a:rPr lang="tr-TR" dirty="0" err="1" smtClean="0"/>
              <a:t>ing</a:t>
            </a:r>
            <a:r>
              <a:rPr lang="en-US" dirty="0" smtClean="0"/>
              <a:t> </a:t>
            </a:r>
            <a:r>
              <a:rPr lang="en-US" dirty="0"/>
              <a:t>the mitigation of </a:t>
            </a:r>
            <a:r>
              <a:rPr lang="en-US" dirty="0" smtClean="0"/>
              <a:t>effects</a:t>
            </a:r>
            <a:r>
              <a:rPr lang="tr-TR" dirty="0" smtClean="0"/>
              <a:t> of </a:t>
            </a:r>
            <a:r>
              <a:rPr lang="en-US" dirty="0" smtClean="0"/>
              <a:t>risks</a:t>
            </a:r>
            <a:r>
              <a:rPr lang="tr-TR" dirty="0" smtClean="0"/>
              <a:t>,</a:t>
            </a:r>
          </a:p>
          <a:p>
            <a:pPr lvl="1"/>
            <a:r>
              <a:rPr lang="tr-TR" dirty="0" err="1" smtClean="0"/>
              <a:t>Showcasing</a:t>
            </a:r>
            <a:r>
              <a:rPr lang="tr-TR" dirty="0" smtClean="0"/>
              <a:t> </a:t>
            </a:r>
            <a:r>
              <a:rPr lang="tr-TR" dirty="0" err="1" smtClean="0"/>
              <a:t>the</a:t>
            </a:r>
            <a:r>
              <a:rPr lang="tr-TR" dirty="0" smtClean="0"/>
              <a:t> </a:t>
            </a:r>
            <a:r>
              <a:rPr lang="tr-TR" dirty="0" err="1" smtClean="0"/>
              <a:t>best</a:t>
            </a:r>
            <a:r>
              <a:rPr lang="tr-TR" dirty="0" smtClean="0"/>
              <a:t> </a:t>
            </a:r>
            <a:r>
              <a:rPr lang="tr-TR" dirty="0" err="1" smtClean="0"/>
              <a:t>practices</a:t>
            </a:r>
            <a:r>
              <a:rPr lang="tr-TR" dirty="0" smtClean="0"/>
              <a:t>,</a:t>
            </a:r>
          </a:p>
          <a:p>
            <a:pPr lvl="1"/>
            <a:r>
              <a:rPr lang="tr-TR" dirty="0" err="1" smtClean="0"/>
              <a:t>Providing</a:t>
            </a:r>
            <a:r>
              <a:rPr lang="tr-TR" dirty="0" smtClean="0"/>
              <a:t> a </a:t>
            </a:r>
            <a:r>
              <a:rPr lang="tr-TR" dirty="0" err="1" smtClean="0"/>
              <a:t>worldwide</a:t>
            </a:r>
            <a:r>
              <a:rPr lang="tr-TR" dirty="0" smtClean="0"/>
              <a:t> </a:t>
            </a:r>
            <a:r>
              <a:rPr lang="tr-TR" dirty="0" err="1" smtClean="0"/>
              <a:t>consensus</a:t>
            </a:r>
            <a:r>
              <a:rPr lang="tr-TR" dirty="0" smtClean="0"/>
              <a:t>.</a:t>
            </a:r>
          </a:p>
        </p:txBody>
      </p:sp>
      <p:pic>
        <p:nvPicPr>
          <p:cNvPr id="5"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2" descr="Risk Management Process stock illustration. Illustration of monitoring -  106651330"/>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94" t="3594" r="184" b="8650"/>
          <a:stretch/>
        </p:blipFill>
        <p:spPr bwMode="auto">
          <a:xfrm>
            <a:off x="7234998" y="2401859"/>
            <a:ext cx="3129979" cy="2928045"/>
          </a:xfrm>
          <a:prstGeom prst="rect">
            <a:avLst/>
          </a:prstGeom>
          <a:ln w="190500" cap="sq">
            <a:solidFill>
              <a:srgbClr val="2D89A7"/>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1104517"/>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en-US"/>
              <a:t>internationally recognized risk management frameworks </a:t>
            </a:r>
            <a:r>
              <a:rPr lang="tr-TR" smtClean="0"/>
              <a:t>(</a:t>
            </a:r>
            <a:r>
              <a:rPr lang="en-US" smtClean="0"/>
              <a:t>Commonly</a:t>
            </a:r>
            <a:r>
              <a:rPr lang="tr-TR" smtClean="0"/>
              <a:t> </a:t>
            </a:r>
            <a:r>
              <a:rPr lang="en-US" smtClean="0"/>
              <a:t>used</a:t>
            </a:r>
            <a:r>
              <a:rPr lang="tr-TR" smtClean="0"/>
              <a:t>)</a:t>
            </a:r>
            <a:r>
              <a:rPr lang="en-US" smtClean="0"/>
              <a:t> </a:t>
            </a:r>
            <a:r>
              <a:rPr lang="en-US"/>
              <a:t/>
            </a:r>
            <a:br>
              <a:rPr lang="en-US"/>
            </a:br>
            <a:endParaRPr lang="en-US"/>
          </a:p>
        </p:txBody>
      </p:sp>
      <p:sp>
        <p:nvSpPr>
          <p:cNvPr id="3" name="İçerik Yer Tutucusu 2"/>
          <p:cNvSpPr>
            <a:spLocks noGrp="1"/>
          </p:cNvSpPr>
          <p:nvPr>
            <p:ph idx="1"/>
          </p:nvPr>
        </p:nvSpPr>
        <p:spPr/>
        <p:txBody>
          <a:bodyPr>
            <a:normAutofit/>
          </a:bodyPr>
          <a:lstStyle/>
          <a:p>
            <a:pPr marL="0" indent="0">
              <a:buNone/>
            </a:pPr>
            <a:r>
              <a:rPr lang="tr-TR" dirty="0"/>
              <a:t>1</a:t>
            </a:r>
            <a:r>
              <a:rPr lang="en-US" dirty="0" smtClean="0"/>
              <a:t>) ISO </a:t>
            </a:r>
            <a:r>
              <a:rPr lang="en-US" dirty="0"/>
              <a:t>International Standard for Risk Management (31 000: 2018), </a:t>
            </a:r>
          </a:p>
          <a:p>
            <a:pPr marL="0" indent="0">
              <a:buNone/>
            </a:pPr>
            <a:r>
              <a:rPr lang="tr-TR" dirty="0"/>
              <a:t>2</a:t>
            </a:r>
            <a:r>
              <a:rPr lang="en-US" dirty="0" smtClean="0"/>
              <a:t>) </a:t>
            </a:r>
            <a:r>
              <a:rPr lang="en-US" dirty="0"/>
              <a:t>COBIT 2019 </a:t>
            </a:r>
            <a:endParaRPr lang="tr-TR" dirty="0" smtClean="0"/>
          </a:p>
          <a:p>
            <a:pPr marL="0" indent="0">
              <a:buNone/>
            </a:pPr>
            <a:r>
              <a:rPr lang="tr-TR" dirty="0"/>
              <a:t>3</a:t>
            </a:r>
            <a:r>
              <a:rPr lang="en-US" dirty="0" smtClean="0"/>
              <a:t>) </a:t>
            </a:r>
            <a:r>
              <a:rPr lang="en-US" dirty="0"/>
              <a:t>COSO ERM –  Integrated Framework (2004),</a:t>
            </a:r>
          </a:p>
          <a:p>
            <a:pPr marL="0" indent="0">
              <a:buNone/>
            </a:pPr>
            <a:r>
              <a:rPr lang="tr-TR" dirty="0" smtClean="0"/>
              <a:t>4</a:t>
            </a:r>
            <a:r>
              <a:rPr lang="en-US" dirty="0" smtClean="0"/>
              <a:t>) </a:t>
            </a:r>
            <a:r>
              <a:rPr lang="en-US" dirty="0"/>
              <a:t>COSO ERM Integrating with </a:t>
            </a:r>
            <a:r>
              <a:rPr lang="tr-TR" dirty="0"/>
              <a:t>S</a:t>
            </a:r>
            <a:r>
              <a:rPr lang="en-US" dirty="0" err="1"/>
              <a:t>trategy</a:t>
            </a:r>
            <a:r>
              <a:rPr lang="en-US" dirty="0"/>
              <a:t> and </a:t>
            </a:r>
            <a:r>
              <a:rPr lang="tr-TR" dirty="0"/>
              <a:t>P</a:t>
            </a:r>
            <a:r>
              <a:rPr lang="en-US" dirty="0" err="1"/>
              <a:t>erformance</a:t>
            </a:r>
            <a:r>
              <a:rPr lang="en-US" dirty="0"/>
              <a:t> Framework (2017</a:t>
            </a:r>
            <a:r>
              <a:rPr lang="en-US" dirty="0" smtClean="0"/>
              <a:t>)</a:t>
            </a:r>
            <a:endParaRPr lang="en-US" dirty="0"/>
          </a:p>
          <a:p>
            <a:pPr marL="0" indent="0">
              <a:buNone/>
            </a:pPr>
            <a:endParaRPr lang="en-US" dirty="0"/>
          </a:p>
          <a:p>
            <a:pPr marL="0" indent="0">
              <a:buNone/>
            </a:pPr>
            <a:r>
              <a:rPr lang="en-US" dirty="0" smtClean="0"/>
              <a:t>  </a:t>
            </a:r>
          </a:p>
          <a:p>
            <a:pPr marL="0" indent="0">
              <a:buNone/>
            </a:pPr>
            <a:endParaRPr lang="en-US" dirty="0"/>
          </a:p>
        </p:txBody>
      </p:sp>
      <p:pic>
        <p:nvPicPr>
          <p:cNvPr id="4"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13721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en-US" dirty="0"/>
              <a:t>ISO International Standard for Risk Management (31 000: 2018</a:t>
            </a:r>
            <a:r>
              <a:rPr lang="en-US" dirty="0" smtClean="0"/>
              <a:t>)</a:t>
            </a:r>
            <a:r>
              <a:rPr lang="tr-TR" dirty="0" smtClean="0"/>
              <a:t> </a:t>
            </a:r>
            <a:r>
              <a:rPr lang="en-US" dirty="0" smtClean="0"/>
              <a:t>(31 </a:t>
            </a:r>
            <a:r>
              <a:rPr lang="en-US" dirty="0"/>
              <a:t>000: 2018</a:t>
            </a:r>
            <a:r>
              <a:rPr lang="en-US" dirty="0" smtClean="0"/>
              <a:t>)</a:t>
            </a:r>
            <a:r>
              <a:rPr lang="en-US" dirty="0"/>
              <a:t/>
            </a:r>
            <a:br>
              <a:rPr lang="en-US" dirty="0"/>
            </a:br>
            <a:endParaRPr lang="en-US" dirty="0"/>
          </a:p>
        </p:txBody>
      </p:sp>
      <p:sp>
        <p:nvSpPr>
          <p:cNvPr id="3" name="İçerik Yer Tutucusu 2"/>
          <p:cNvSpPr>
            <a:spLocks noGrp="1"/>
          </p:cNvSpPr>
          <p:nvPr>
            <p:ph idx="1"/>
          </p:nvPr>
        </p:nvSpPr>
        <p:spPr>
          <a:xfrm>
            <a:off x="1141412" y="1956817"/>
            <a:ext cx="6804723" cy="4005072"/>
          </a:xfrm>
        </p:spPr>
        <p:txBody>
          <a:bodyPr>
            <a:normAutofit/>
          </a:bodyPr>
          <a:lstStyle/>
          <a:p>
            <a:pPr algn="just"/>
            <a:r>
              <a:rPr lang="tr-TR" dirty="0" err="1" smtClean="0"/>
              <a:t>The</a:t>
            </a:r>
            <a:r>
              <a:rPr lang="tr-TR" dirty="0" smtClean="0"/>
              <a:t> </a:t>
            </a:r>
            <a:r>
              <a:rPr lang="tr-TR" dirty="0" err="1" smtClean="0"/>
              <a:t>Purpose</a:t>
            </a:r>
            <a:r>
              <a:rPr lang="tr-TR" dirty="0" smtClean="0"/>
              <a:t> of </a:t>
            </a:r>
            <a:r>
              <a:rPr lang="en-US" dirty="0" smtClean="0"/>
              <a:t>Risk Management</a:t>
            </a:r>
            <a:r>
              <a:rPr lang="tr-TR" dirty="0" smtClean="0"/>
              <a:t> in ISO:</a:t>
            </a:r>
          </a:p>
          <a:p>
            <a:pPr lvl="1" algn="just"/>
            <a:r>
              <a:rPr lang="tr-TR" dirty="0" err="1" smtClean="0"/>
              <a:t>Creating</a:t>
            </a:r>
            <a:r>
              <a:rPr lang="tr-TR" dirty="0" smtClean="0"/>
              <a:t> </a:t>
            </a:r>
            <a:r>
              <a:rPr lang="tr-TR" dirty="0" err="1" smtClean="0"/>
              <a:t>and</a:t>
            </a:r>
            <a:r>
              <a:rPr lang="tr-TR" dirty="0" smtClean="0"/>
              <a:t> </a:t>
            </a:r>
            <a:r>
              <a:rPr lang="tr-TR" dirty="0" err="1" smtClean="0"/>
              <a:t>protecting</a:t>
            </a:r>
            <a:r>
              <a:rPr lang="tr-TR" dirty="0" smtClean="0"/>
              <a:t> </a:t>
            </a:r>
            <a:r>
              <a:rPr lang="tr-TR" dirty="0" err="1" smtClean="0"/>
              <a:t>value</a:t>
            </a:r>
            <a:r>
              <a:rPr lang="tr-TR" dirty="0"/>
              <a:t>,</a:t>
            </a:r>
            <a:endParaRPr lang="tr-TR" dirty="0" smtClean="0"/>
          </a:p>
          <a:p>
            <a:pPr lvl="1" algn="just"/>
            <a:r>
              <a:rPr lang="tr-TR" dirty="0" err="1" smtClean="0"/>
              <a:t>Improving</a:t>
            </a:r>
            <a:r>
              <a:rPr lang="tr-TR" dirty="0" smtClean="0"/>
              <a:t> </a:t>
            </a:r>
            <a:r>
              <a:rPr lang="tr-TR" dirty="0" err="1" smtClean="0"/>
              <a:t>performance</a:t>
            </a:r>
            <a:r>
              <a:rPr lang="tr-TR" dirty="0" smtClean="0"/>
              <a:t>,</a:t>
            </a:r>
          </a:p>
          <a:p>
            <a:pPr lvl="1" algn="just"/>
            <a:r>
              <a:rPr lang="tr-TR" dirty="0" err="1" smtClean="0"/>
              <a:t>Encouraging</a:t>
            </a:r>
            <a:r>
              <a:rPr lang="tr-TR" dirty="0" smtClean="0"/>
              <a:t> </a:t>
            </a:r>
            <a:r>
              <a:rPr lang="tr-TR" dirty="0" err="1" smtClean="0"/>
              <a:t>innovation</a:t>
            </a:r>
            <a:r>
              <a:rPr lang="tr-TR" dirty="0" smtClean="0"/>
              <a:t>,</a:t>
            </a:r>
          </a:p>
          <a:p>
            <a:pPr lvl="1" algn="just"/>
            <a:r>
              <a:rPr lang="tr-TR" dirty="0" err="1" smtClean="0"/>
              <a:t>Supporting</a:t>
            </a:r>
            <a:r>
              <a:rPr lang="tr-TR" dirty="0" smtClean="0"/>
              <a:t> of </a:t>
            </a:r>
            <a:r>
              <a:rPr lang="tr-TR" dirty="0" err="1" smtClean="0"/>
              <a:t>achieving</a:t>
            </a:r>
            <a:r>
              <a:rPr lang="tr-TR" dirty="0" smtClean="0"/>
              <a:t> of </a:t>
            </a:r>
            <a:r>
              <a:rPr lang="tr-TR" dirty="0" err="1" smtClean="0"/>
              <a:t>objectives</a:t>
            </a:r>
            <a:r>
              <a:rPr lang="tr-TR" dirty="0" smtClean="0"/>
              <a:t>.</a:t>
            </a:r>
          </a:p>
          <a:p>
            <a:pPr algn="just"/>
            <a:endParaRPr lang="en-US" dirty="0"/>
          </a:p>
        </p:txBody>
      </p:sp>
      <p:pic>
        <p:nvPicPr>
          <p:cNvPr id="5" name="Resim 4"/>
          <p:cNvPicPr>
            <a:picLocks noChangeAspect="1"/>
          </p:cNvPicPr>
          <p:nvPr/>
        </p:nvPicPr>
        <p:blipFill>
          <a:blip r:embed="rId2"/>
          <a:stretch>
            <a:fillRect/>
          </a:stretch>
        </p:blipFill>
        <p:spPr>
          <a:xfrm>
            <a:off x="7213128" y="1689469"/>
            <a:ext cx="2611356" cy="3722571"/>
          </a:xfrm>
          <a:prstGeom prst="rect">
            <a:avLst/>
          </a:prstGeom>
          <a:effectLst>
            <a:softEdge rad="127000"/>
          </a:effectLst>
        </p:spPr>
      </p:pic>
      <p:pic>
        <p:nvPicPr>
          <p:cNvPr id="6" name="Picture 2" descr="C:\Users\yayingrafik3\Desktop\Yeni klasör (7)\sayistay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61725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anim calcmode="lin" valueType="num">
                                      <p:cBhvr>
                                        <p:cTn id="2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a:t>RISK MANAGEMENT </a:t>
            </a:r>
            <a:r>
              <a:rPr lang="tr-TR" err="1" smtClean="0"/>
              <a:t>PRocess</a:t>
            </a:r>
            <a:r>
              <a:rPr lang="tr-TR" smtClean="0"/>
              <a:t> </a:t>
            </a:r>
            <a:r>
              <a:rPr lang="tr-TR"/>
              <a:t>IN ISO</a:t>
            </a:r>
            <a:endParaRPr lang="en-US"/>
          </a:p>
        </p:txBody>
      </p:sp>
      <p:sp>
        <p:nvSpPr>
          <p:cNvPr id="3" name="İçerik Yer Tutucusu 2"/>
          <p:cNvSpPr>
            <a:spLocks noGrp="1"/>
          </p:cNvSpPr>
          <p:nvPr>
            <p:ph idx="1"/>
          </p:nvPr>
        </p:nvSpPr>
        <p:spPr>
          <a:xfrm>
            <a:off x="1223708" y="1709991"/>
            <a:ext cx="9905999" cy="3541714"/>
          </a:xfrm>
        </p:spPr>
        <p:txBody>
          <a:bodyPr>
            <a:normAutofit/>
          </a:bodyPr>
          <a:lstStyle/>
          <a:p>
            <a:pPr algn="just"/>
            <a:r>
              <a:rPr lang="tr-TR" dirty="0" err="1" smtClean="0"/>
              <a:t>Managing</a:t>
            </a:r>
            <a:r>
              <a:rPr lang="tr-TR" dirty="0" smtClean="0"/>
              <a:t> risk is </a:t>
            </a:r>
            <a:r>
              <a:rPr lang="tr-TR" dirty="0" err="1" smtClean="0"/>
              <a:t>based</a:t>
            </a:r>
            <a:r>
              <a:rPr lang="tr-TR" dirty="0" smtClean="0"/>
              <a:t> on </a:t>
            </a:r>
            <a:r>
              <a:rPr lang="tr-TR" dirty="0" err="1" smtClean="0"/>
              <a:t>the</a:t>
            </a:r>
            <a:r>
              <a:rPr lang="tr-TR" dirty="0" smtClean="0"/>
              <a:t> </a:t>
            </a:r>
            <a:r>
              <a:rPr lang="tr-TR" dirty="0" err="1" smtClean="0"/>
              <a:t>principles</a:t>
            </a:r>
            <a:r>
              <a:rPr lang="tr-TR" dirty="0" smtClean="0"/>
              <a:t>, </a:t>
            </a:r>
            <a:r>
              <a:rPr lang="tr-TR" dirty="0" err="1" smtClean="0"/>
              <a:t>framework</a:t>
            </a:r>
            <a:r>
              <a:rPr lang="tr-TR" dirty="0" smtClean="0"/>
              <a:t> </a:t>
            </a:r>
            <a:r>
              <a:rPr lang="tr-TR" dirty="0" err="1" smtClean="0"/>
              <a:t>and</a:t>
            </a:r>
            <a:r>
              <a:rPr lang="tr-TR" dirty="0" smtClean="0"/>
              <a:t> </a:t>
            </a:r>
            <a:r>
              <a:rPr lang="tr-TR" dirty="0" err="1" smtClean="0"/>
              <a:t>process</a:t>
            </a:r>
            <a:r>
              <a:rPr lang="tr-TR" dirty="0" smtClean="0"/>
              <a:t> </a:t>
            </a:r>
            <a:r>
              <a:rPr lang="tr-TR" dirty="0" err="1" smtClean="0"/>
              <a:t>outlined</a:t>
            </a:r>
            <a:r>
              <a:rPr lang="tr-TR" dirty="0" smtClean="0"/>
              <a:t> in ISO 31 000.</a:t>
            </a:r>
            <a:endParaRPr lang="en-US" dirty="0"/>
          </a:p>
        </p:txBody>
      </p:sp>
      <p:sp>
        <p:nvSpPr>
          <p:cNvPr id="5" name="Metin kutusu 4"/>
          <p:cNvSpPr txBox="1"/>
          <p:nvPr/>
        </p:nvSpPr>
        <p:spPr>
          <a:xfrm>
            <a:off x="1590171" y="3999959"/>
            <a:ext cx="3116826" cy="369332"/>
          </a:xfrm>
          <a:prstGeom prst="rect">
            <a:avLst/>
          </a:prstGeom>
          <a:noFill/>
        </p:spPr>
        <p:txBody>
          <a:bodyPr wrap="square" rtlCol="0">
            <a:spAutoFit/>
          </a:bodyPr>
          <a:lstStyle/>
          <a:p>
            <a:r>
              <a:rPr lang="tr-TR" dirty="0" smtClean="0"/>
              <a:t>Risk </a:t>
            </a:r>
            <a:r>
              <a:rPr lang="tr-TR" dirty="0"/>
              <a:t>M</a:t>
            </a:r>
            <a:r>
              <a:rPr lang="tr-TR" dirty="0" smtClean="0"/>
              <a:t>anagement </a:t>
            </a:r>
            <a:r>
              <a:rPr lang="tr-TR" dirty="0" err="1" smtClean="0"/>
              <a:t>Process</a:t>
            </a:r>
            <a:r>
              <a:rPr lang="tr-TR" dirty="0" smtClean="0"/>
              <a:t> in ISO</a:t>
            </a:r>
            <a:endParaRPr lang="en-US" dirty="0"/>
          </a:p>
        </p:txBody>
      </p:sp>
      <p:sp>
        <p:nvSpPr>
          <p:cNvPr id="6" name="Sağ Ok 5"/>
          <p:cNvSpPr/>
          <p:nvPr/>
        </p:nvSpPr>
        <p:spPr>
          <a:xfrm>
            <a:off x="5155756" y="3999548"/>
            <a:ext cx="692610" cy="402446"/>
          </a:xfrm>
          <a:prstGeom prst="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pic>
        <p:nvPicPr>
          <p:cNvPr id="4100" name="Picture 4" descr="ISO 31000:2018(en), Risk management — Guidelin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5976" y="2418776"/>
            <a:ext cx="3383280" cy="338328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yayingrafik3\Desktop\Yeni klasör (7)\sayistay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8319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RISK MANAGEMENT PRINCIPLES IN ISO</a:t>
            </a:r>
            <a:endParaRPr lang="en-US" dirty="0"/>
          </a:p>
        </p:txBody>
      </p:sp>
      <p:sp>
        <p:nvSpPr>
          <p:cNvPr id="3" name="İçerik Yer Tutucusu 2"/>
          <p:cNvSpPr>
            <a:spLocks noGrp="1"/>
          </p:cNvSpPr>
          <p:nvPr>
            <p:ph idx="1"/>
          </p:nvPr>
        </p:nvSpPr>
        <p:spPr/>
        <p:txBody>
          <a:bodyPr>
            <a:normAutofit fontScale="85000" lnSpcReduction="20000"/>
          </a:bodyPr>
          <a:lstStyle/>
          <a:p>
            <a:r>
              <a:rPr lang="tr-TR" dirty="0" err="1" smtClean="0"/>
              <a:t>Integrated</a:t>
            </a:r>
            <a:endParaRPr lang="tr-TR" dirty="0" smtClean="0"/>
          </a:p>
          <a:p>
            <a:r>
              <a:rPr lang="tr-TR" dirty="0" err="1" smtClean="0"/>
              <a:t>Structered</a:t>
            </a:r>
            <a:r>
              <a:rPr lang="tr-TR" dirty="0" smtClean="0"/>
              <a:t> </a:t>
            </a:r>
            <a:r>
              <a:rPr lang="tr-TR" dirty="0" err="1" smtClean="0"/>
              <a:t>and</a:t>
            </a:r>
            <a:r>
              <a:rPr lang="tr-TR" dirty="0" smtClean="0"/>
              <a:t> </a:t>
            </a:r>
            <a:r>
              <a:rPr lang="tr-TR" dirty="0" err="1" smtClean="0"/>
              <a:t>Comprehensive</a:t>
            </a:r>
            <a:endParaRPr lang="tr-TR" dirty="0" smtClean="0"/>
          </a:p>
          <a:p>
            <a:r>
              <a:rPr lang="tr-TR" dirty="0" err="1" smtClean="0"/>
              <a:t>Customized</a:t>
            </a:r>
            <a:endParaRPr lang="tr-TR" dirty="0" smtClean="0"/>
          </a:p>
          <a:p>
            <a:r>
              <a:rPr lang="tr-TR" dirty="0" err="1" smtClean="0"/>
              <a:t>Inclusive</a:t>
            </a:r>
            <a:endParaRPr lang="tr-TR" dirty="0" smtClean="0"/>
          </a:p>
          <a:p>
            <a:r>
              <a:rPr lang="tr-TR" dirty="0" err="1" smtClean="0"/>
              <a:t>Dynamic</a:t>
            </a:r>
            <a:endParaRPr lang="tr-TR" dirty="0" smtClean="0"/>
          </a:p>
          <a:p>
            <a:r>
              <a:rPr lang="tr-TR" dirty="0" smtClean="0"/>
              <a:t>Best </a:t>
            </a:r>
            <a:r>
              <a:rPr lang="tr-TR" dirty="0" err="1" smtClean="0"/>
              <a:t>Available</a:t>
            </a:r>
            <a:r>
              <a:rPr lang="tr-TR" dirty="0" smtClean="0"/>
              <a:t> </a:t>
            </a:r>
            <a:r>
              <a:rPr lang="tr-TR" dirty="0" err="1" smtClean="0"/>
              <a:t>Informantion</a:t>
            </a:r>
            <a:endParaRPr lang="tr-TR" dirty="0" smtClean="0"/>
          </a:p>
          <a:p>
            <a:r>
              <a:rPr lang="tr-TR" dirty="0" smtClean="0"/>
              <a:t>Human </a:t>
            </a:r>
            <a:r>
              <a:rPr lang="tr-TR" dirty="0" err="1" smtClean="0"/>
              <a:t>and</a:t>
            </a:r>
            <a:r>
              <a:rPr lang="tr-TR" dirty="0" smtClean="0"/>
              <a:t> </a:t>
            </a:r>
            <a:r>
              <a:rPr lang="tr-TR" dirty="0" err="1" smtClean="0"/>
              <a:t>Cultural</a:t>
            </a:r>
            <a:r>
              <a:rPr lang="tr-TR" dirty="0" smtClean="0"/>
              <a:t> </a:t>
            </a:r>
            <a:r>
              <a:rPr lang="tr-TR" dirty="0" err="1" smtClean="0"/>
              <a:t>Factors</a:t>
            </a:r>
            <a:endParaRPr lang="tr-TR" dirty="0" smtClean="0"/>
          </a:p>
          <a:p>
            <a:r>
              <a:rPr lang="tr-TR" dirty="0" err="1" smtClean="0"/>
              <a:t>Continual</a:t>
            </a:r>
            <a:r>
              <a:rPr lang="tr-TR" dirty="0" smtClean="0"/>
              <a:t> </a:t>
            </a:r>
            <a:r>
              <a:rPr lang="tr-TR" dirty="0" err="1" smtClean="0"/>
              <a:t>Improvement</a:t>
            </a:r>
            <a:endParaRPr lang="tr-TR" dirty="0" smtClean="0"/>
          </a:p>
          <a:p>
            <a:endParaRPr lang="en-US" dirty="0"/>
          </a:p>
        </p:txBody>
      </p:sp>
      <p:pic>
        <p:nvPicPr>
          <p:cNvPr id="2050" name="Picture 2" descr="ISO 31000:2018(en), Risk management — Guidelin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7549" y="2004917"/>
            <a:ext cx="3638550" cy="36385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yayingrafik3\Desktop\Yeni klasör (7)\sayistay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2989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arn(inVertic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barn(inVertical)">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barn(inVertical)">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barn(inVertical)">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barn(inVertical)">
                                      <p:cBhvr>
                                        <p:cTn id="43" dur="500"/>
                                        <p:tgtEl>
                                          <p:spTgt spid="3">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barn(inVertical)">
                                      <p:cBhvr>
                                        <p:cTn id="4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endParaRPr lang="en-US" dirty="0"/>
          </a:p>
        </p:txBody>
      </p:sp>
      <p:sp>
        <p:nvSpPr>
          <p:cNvPr id="3" name="İçerik Yer Tutucusu 2"/>
          <p:cNvSpPr>
            <a:spLocks noGrp="1"/>
          </p:cNvSpPr>
          <p:nvPr>
            <p:ph idx="1"/>
          </p:nvPr>
        </p:nvSpPr>
        <p:spPr/>
        <p:txBody>
          <a:bodyPr>
            <a:normAutofit/>
          </a:bodyPr>
          <a:lstStyle/>
          <a:p>
            <a:pPr marL="360000" indent="-360000" algn="just">
              <a:lnSpc>
                <a:spcPct val="100000"/>
              </a:lnSpc>
              <a:spcBef>
                <a:spcPts val="600"/>
              </a:spcBef>
              <a:spcAft>
                <a:spcPts val="600"/>
              </a:spcAft>
            </a:pPr>
            <a:r>
              <a:rPr lang="en-GB" dirty="0">
                <a:solidFill>
                  <a:srgbClr val="FF0000"/>
                </a:solidFill>
              </a:rPr>
              <a:t>C</a:t>
            </a:r>
            <a:r>
              <a:rPr lang="en-GB" dirty="0"/>
              <a:t>ontrol </a:t>
            </a:r>
            <a:r>
              <a:rPr lang="en-GB" dirty="0">
                <a:solidFill>
                  <a:srgbClr val="FF0000"/>
                </a:solidFill>
              </a:rPr>
              <a:t>Ob</a:t>
            </a:r>
            <a:r>
              <a:rPr lang="en-GB" dirty="0"/>
              <a:t>jectives for </a:t>
            </a:r>
            <a:r>
              <a:rPr lang="en-GB" dirty="0">
                <a:solidFill>
                  <a:srgbClr val="FF0000"/>
                </a:solidFill>
              </a:rPr>
              <a:t>I</a:t>
            </a:r>
            <a:r>
              <a:rPr lang="en-GB" dirty="0"/>
              <a:t>nformation and Related </a:t>
            </a:r>
            <a:r>
              <a:rPr lang="en-GB" dirty="0">
                <a:solidFill>
                  <a:srgbClr val="FF0000"/>
                </a:solidFill>
              </a:rPr>
              <a:t>T</a:t>
            </a:r>
            <a:r>
              <a:rPr lang="en-GB" dirty="0"/>
              <a:t>echnology</a:t>
            </a:r>
          </a:p>
          <a:p>
            <a:pPr marL="360000" indent="-360000" algn="just">
              <a:lnSpc>
                <a:spcPct val="100000"/>
              </a:lnSpc>
              <a:spcBef>
                <a:spcPts val="600"/>
              </a:spcBef>
              <a:spcAft>
                <a:spcPts val="600"/>
              </a:spcAft>
            </a:pPr>
            <a:r>
              <a:rPr lang="en-GB" dirty="0"/>
              <a:t>Registered trademark of ISACA</a:t>
            </a:r>
          </a:p>
          <a:p>
            <a:pPr marL="360000" indent="-360000" algn="just">
              <a:lnSpc>
                <a:spcPct val="100000"/>
              </a:lnSpc>
              <a:spcBef>
                <a:spcPts val="600"/>
              </a:spcBef>
              <a:spcAft>
                <a:spcPts val="600"/>
              </a:spcAft>
            </a:pPr>
            <a:r>
              <a:rPr lang="en-GB" dirty="0"/>
              <a:t>A main framework for corporate IT governance and management</a:t>
            </a:r>
          </a:p>
          <a:p>
            <a:pPr marL="360000" indent="-360000" algn="just">
              <a:lnSpc>
                <a:spcPct val="100000"/>
              </a:lnSpc>
              <a:spcBef>
                <a:spcPts val="600"/>
              </a:spcBef>
              <a:spcAft>
                <a:spcPts val="600"/>
              </a:spcAft>
            </a:pPr>
            <a:r>
              <a:rPr lang="en-GB" dirty="0"/>
              <a:t>Covers the activities and responsibilities of both the IT function and non-IT business functions</a:t>
            </a:r>
            <a:endParaRPr lang="tr-TR" dirty="0"/>
          </a:p>
          <a:p>
            <a:pPr marL="360000" indent="-360000" algn="just">
              <a:lnSpc>
                <a:spcPct val="100000"/>
              </a:lnSpc>
              <a:spcBef>
                <a:spcPts val="600"/>
              </a:spcBef>
              <a:spcAft>
                <a:spcPts val="600"/>
              </a:spcAft>
            </a:pPr>
            <a:r>
              <a:rPr lang="tr-TR" dirty="0" err="1" smtClean="0"/>
              <a:t>Deals</a:t>
            </a:r>
            <a:r>
              <a:rPr lang="tr-TR" dirty="0" smtClean="0"/>
              <a:t> </a:t>
            </a:r>
            <a:r>
              <a:rPr lang="tr-TR" dirty="0" err="1" smtClean="0"/>
              <a:t>with</a:t>
            </a:r>
            <a:r>
              <a:rPr lang="tr-TR" dirty="0" smtClean="0"/>
              <a:t> </a:t>
            </a:r>
            <a:r>
              <a:rPr lang="en-US" dirty="0" smtClean="0"/>
              <a:t>risk </a:t>
            </a:r>
            <a:r>
              <a:rPr lang="en-US" dirty="0"/>
              <a:t>management in the IT domain and, specifically, the governance and management of enterprise IT.</a:t>
            </a:r>
            <a:endParaRPr lang="en-GB" dirty="0">
              <a:latin typeface="Bookman Old Style" panose="02050604050505020204" pitchFamily="18" charset="0"/>
            </a:endParaRPr>
          </a:p>
          <a:p>
            <a:pPr marL="0" indent="0" algn="just">
              <a:buNone/>
            </a:pPr>
            <a:endParaRPr lang="en-US" dirty="0"/>
          </a:p>
        </p:txBody>
      </p:sp>
      <p:pic>
        <p:nvPicPr>
          <p:cNvPr id="5122" name="Picture 2" descr="COBIT 2019 - das neue Governance Power Framework - YouTub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6509" y="466119"/>
            <a:ext cx="3018059" cy="1536176"/>
          </a:xfrm>
          <a:prstGeom prst="rect">
            <a:avLst/>
          </a:prstGeom>
          <a:ln w="190500" cap="sq">
            <a:solidFill>
              <a:srgbClr val="3ABAD4"/>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artDeco"/>
            <a:extrusionClr>
              <a:srgbClr val="000000"/>
            </a:extrusionClr>
          </a:sp3d>
          <a:extLst>
            <a:ext uri="{909E8E84-426E-40DD-AFC4-6F175D3DCCD1}">
              <a14:hiddenFill xmlns:a14="http://schemas.microsoft.com/office/drawing/2010/main">
                <a:solidFill>
                  <a:srgbClr val="FFFFFF"/>
                </a:solidFill>
              </a14:hiddenFill>
            </a:ext>
          </a:extLst>
        </p:spPr>
      </p:pic>
      <p:pic>
        <p:nvPicPr>
          <p:cNvPr id="5" name="Picture 2" descr="C:\Users\yayingrafik3\Desktop\Yeni klasör (7)\sayistay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0564797"/>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en-US"/>
              <a:t>COBIT 2019</a:t>
            </a:r>
          </a:p>
        </p:txBody>
      </p:sp>
      <p:sp>
        <p:nvSpPr>
          <p:cNvPr id="3" name="İçerik Yer Tutucusu 2"/>
          <p:cNvSpPr>
            <a:spLocks noGrp="1"/>
          </p:cNvSpPr>
          <p:nvPr>
            <p:ph idx="1"/>
          </p:nvPr>
        </p:nvSpPr>
        <p:spPr/>
        <p:txBody>
          <a:bodyPr>
            <a:normAutofit/>
          </a:bodyPr>
          <a:lstStyle/>
          <a:p>
            <a:pPr algn="just" fontAlgn="base"/>
            <a:r>
              <a:rPr lang="en-US"/>
              <a:t>Two perspectives on how to use COBIT 5 in a risk </a:t>
            </a:r>
            <a:r>
              <a:rPr lang="en-US" smtClean="0"/>
              <a:t>context</a:t>
            </a:r>
            <a:r>
              <a:rPr lang="tr-TR" smtClean="0"/>
              <a:t>:</a:t>
            </a:r>
            <a:endParaRPr lang="en-US"/>
          </a:p>
          <a:p>
            <a:pPr algn="just" fontAlgn="base"/>
            <a:r>
              <a:rPr lang="en-US" b="1"/>
              <a:t>Risk function perspective</a:t>
            </a:r>
            <a:r>
              <a:rPr lang="en-US"/>
              <a:t>—Describes what is needed in an enterprise to build and sustain efficient and effective core risk governance and management activities</a:t>
            </a:r>
          </a:p>
          <a:p>
            <a:pPr algn="just" fontAlgn="base"/>
            <a:r>
              <a:rPr lang="en-US" b="1"/>
              <a:t>Risk management perspective</a:t>
            </a:r>
            <a:r>
              <a:rPr lang="en-US"/>
              <a:t>—Describes how the core risk management process of identifying, analyzing, responding to and reporting on risk can be assisted by the COBIT 5 enablers</a:t>
            </a:r>
          </a:p>
          <a:p>
            <a:pPr algn="just"/>
            <a:endParaRPr lang="en-US"/>
          </a:p>
        </p:txBody>
      </p:sp>
      <p:pic>
        <p:nvPicPr>
          <p:cNvPr id="4"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715548"/>
      </p:ext>
    </p:extLst>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29203" y="694360"/>
            <a:ext cx="9905998" cy="1478570"/>
          </a:xfrm>
        </p:spPr>
        <p:txBody>
          <a:bodyPr/>
          <a:lstStyle/>
          <a:p>
            <a:pPr algn="ctr"/>
            <a:r>
              <a:rPr lang="tr-TR" dirty="0" smtClean="0"/>
              <a:t>COSO ERM</a:t>
            </a:r>
            <a:endParaRPr lang="en-US" dirty="0"/>
          </a:p>
        </p:txBody>
      </p:sp>
      <p:sp>
        <p:nvSpPr>
          <p:cNvPr id="3" name="İçerik Yer Tutucusu 2"/>
          <p:cNvSpPr>
            <a:spLocks noGrp="1"/>
          </p:cNvSpPr>
          <p:nvPr>
            <p:ph idx="1"/>
          </p:nvPr>
        </p:nvSpPr>
        <p:spPr>
          <a:xfrm>
            <a:off x="1141413" y="2172930"/>
            <a:ext cx="9081579" cy="3697518"/>
          </a:xfrm>
        </p:spPr>
        <p:txBody>
          <a:bodyPr>
            <a:normAutofit/>
          </a:bodyPr>
          <a:lstStyle/>
          <a:p>
            <a:pPr algn="just"/>
            <a:r>
              <a:rPr lang="tr-TR" dirty="0" smtClean="0"/>
              <a:t>Publications </a:t>
            </a:r>
            <a:r>
              <a:rPr lang="tr-TR" dirty="0" err="1" smtClean="0"/>
              <a:t>Regarding</a:t>
            </a:r>
            <a:r>
              <a:rPr lang="tr-TR" dirty="0" smtClean="0"/>
              <a:t> </a:t>
            </a:r>
            <a:r>
              <a:rPr lang="tr-TR" dirty="0" err="1" smtClean="0"/>
              <a:t>Regarding</a:t>
            </a:r>
            <a:r>
              <a:rPr lang="tr-TR" dirty="0" smtClean="0"/>
              <a:t> ERM</a:t>
            </a:r>
          </a:p>
          <a:p>
            <a:pPr lvl="1" algn="just"/>
            <a:r>
              <a:rPr lang="tr-TR" dirty="0" smtClean="0"/>
              <a:t>I</a:t>
            </a:r>
            <a:r>
              <a:rPr lang="en-US" dirty="0" smtClean="0"/>
              <a:t>n </a:t>
            </a:r>
            <a:r>
              <a:rPr lang="en-US" dirty="0"/>
              <a:t>2004, COSO issued </a:t>
            </a:r>
            <a:r>
              <a:rPr lang="en-US" i="1" dirty="0"/>
              <a:t>Enterprise Risk Management — Integrated Framework</a:t>
            </a:r>
            <a:r>
              <a:rPr lang="en-US" dirty="0" smtClean="0"/>
              <a:t>.</a:t>
            </a:r>
            <a:endParaRPr lang="tr-TR" dirty="0" smtClean="0"/>
          </a:p>
          <a:p>
            <a:pPr lvl="1" algn="just"/>
            <a:r>
              <a:rPr lang="tr-TR" dirty="0" smtClean="0"/>
              <a:t>I</a:t>
            </a:r>
            <a:r>
              <a:rPr lang="en-US" dirty="0" smtClean="0"/>
              <a:t>n </a:t>
            </a:r>
            <a:r>
              <a:rPr lang="en-US" dirty="0"/>
              <a:t>2017 of “Enterprise Risk Management–Integrating with Strategy and Performance,” </a:t>
            </a:r>
            <a:endParaRPr lang="tr-TR" dirty="0" smtClean="0"/>
          </a:p>
        </p:txBody>
      </p:sp>
      <p:pic>
        <p:nvPicPr>
          <p:cNvPr id="7"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1672150"/>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WHAT IS COSO?</a:t>
            </a:r>
            <a:endParaRPr lang="en-US" dirty="0"/>
          </a:p>
        </p:txBody>
      </p:sp>
      <p:sp>
        <p:nvSpPr>
          <p:cNvPr id="3" name="İçerik Yer Tutucusu 2"/>
          <p:cNvSpPr>
            <a:spLocks noGrp="1"/>
          </p:cNvSpPr>
          <p:nvPr>
            <p:ph idx="1"/>
          </p:nvPr>
        </p:nvSpPr>
        <p:spPr>
          <a:xfrm>
            <a:off x="1141412" y="1818968"/>
            <a:ext cx="9905999" cy="3972233"/>
          </a:xfrm>
        </p:spPr>
        <p:txBody>
          <a:bodyPr>
            <a:normAutofit fontScale="92500"/>
          </a:bodyPr>
          <a:lstStyle/>
          <a:p>
            <a:pPr algn="just"/>
            <a:r>
              <a:rPr lang="en-US" dirty="0"/>
              <a:t>The Committee of Sponsoring Organizations of the </a:t>
            </a:r>
            <a:r>
              <a:rPr lang="en-US" dirty="0" err="1"/>
              <a:t>Treadway</a:t>
            </a:r>
            <a:r>
              <a:rPr lang="en-US" dirty="0"/>
              <a:t> Commission COSO) is a joint initiative of the five private sector </a:t>
            </a:r>
            <a:r>
              <a:rPr lang="en-US" dirty="0" smtClean="0"/>
              <a:t>organizations</a:t>
            </a:r>
            <a:r>
              <a:rPr lang="tr-TR" dirty="0" smtClean="0"/>
              <a:t> </a:t>
            </a:r>
            <a:r>
              <a:rPr lang="tr-TR" dirty="0" err="1" smtClean="0"/>
              <a:t>shown</a:t>
            </a:r>
            <a:r>
              <a:rPr lang="tr-TR" dirty="0" smtClean="0"/>
              <a:t> </a:t>
            </a:r>
            <a:r>
              <a:rPr lang="tr-TR" dirty="0" err="1" smtClean="0"/>
              <a:t>below</a:t>
            </a:r>
            <a:r>
              <a:rPr lang="tr-TR" dirty="0"/>
              <a:t> </a:t>
            </a:r>
            <a:r>
              <a:rPr lang="tr-TR" dirty="0" err="1" smtClean="0"/>
              <a:t>and</a:t>
            </a:r>
            <a:r>
              <a:rPr lang="tr-TR" dirty="0" smtClean="0"/>
              <a:t> </a:t>
            </a:r>
            <a:r>
              <a:rPr lang="en-US" dirty="0" smtClean="0"/>
              <a:t>dedicated </a:t>
            </a:r>
            <a:r>
              <a:rPr lang="en-US" dirty="0"/>
              <a:t>to providing thought leadership through the development of frameworks and guidance on enterprise risk management, internal control and fraud deterrence.</a:t>
            </a:r>
            <a:endParaRPr lang="tr-TR" dirty="0" smtClean="0"/>
          </a:p>
          <a:p>
            <a:pPr lvl="1" algn="just"/>
            <a:r>
              <a:rPr lang="tr-TR" dirty="0" err="1" smtClean="0"/>
              <a:t>American</a:t>
            </a:r>
            <a:r>
              <a:rPr lang="tr-TR" dirty="0" smtClean="0"/>
              <a:t> Accounting </a:t>
            </a:r>
            <a:r>
              <a:rPr lang="en-US" dirty="0" err="1" smtClean="0"/>
              <a:t>Asso</a:t>
            </a:r>
            <a:r>
              <a:rPr lang="tr-TR" dirty="0" err="1" smtClean="0"/>
              <a:t>ciation</a:t>
            </a:r>
            <a:endParaRPr lang="tr-TR" dirty="0" smtClean="0"/>
          </a:p>
          <a:p>
            <a:pPr lvl="1" algn="just"/>
            <a:r>
              <a:rPr lang="tr-TR" dirty="0" err="1" smtClean="0"/>
              <a:t>American</a:t>
            </a:r>
            <a:r>
              <a:rPr lang="tr-TR" dirty="0" smtClean="0"/>
              <a:t> </a:t>
            </a:r>
            <a:r>
              <a:rPr lang="tr-TR" dirty="0" err="1" smtClean="0"/>
              <a:t>Institute</a:t>
            </a:r>
            <a:r>
              <a:rPr lang="tr-TR" dirty="0" smtClean="0"/>
              <a:t> of </a:t>
            </a:r>
            <a:r>
              <a:rPr lang="tr-TR" dirty="0" err="1" smtClean="0"/>
              <a:t>Certified</a:t>
            </a:r>
            <a:r>
              <a:rPr lang="tr-TR" dirty="0" smtClean="0"/>
              <a:t> </a:t>
            </a:r>
            <a:r>
              <a:rPr lang="tr-TR" dirty="0" err="1" smtClean="0"/>
              <a:t>Public</a:t>
            </a:r>
            <a:r>
              <a:rPr lang="tr-TR" dirty="0" smtClean="0"/>
              <a:t> </a:t>
            </a:r>
            <a:r>
              <a:rPr lang="tr-TR" dirty="0" err="1" smtClean="0"/>
              <a:t>Accountants</a:t>
            </a:r>
            <a:endParaRPr lang="tr-TR" dirty="0" smtClean="0"/>
          </a:p>
          <a:p>
            <a:pPr lvl="1" algn="just"/>
            <a:r>
              <a:rPr lang="tr-TR" dirty="0" smtClean="0"/>
              <a:t>Financial </a:t>
            </a:r>
            <a:r>
              <a:rPr lang="tr-TR" dirty="0" err="1" smtClean="0"/>
              <a:t>Executives</a:t>
            </a:r>
            <a:r>
              <a:rPr lang="tr-TR" dirty="0" smtClean="0"/>
              <a:t> International</a:t>
            </a:r>
          </a:p>
          <a:p>
            <a:pPr lvl="1" algn="just"/>
            <a:r>
              <a:rPr lang="tr-TR" dirty="0" err="1" smtClean="0"/>
              <a:t>The</a:t>
            </a:r>
            <a:r>
              <a:rPr lang="tr-TR" dirty="0" smtClean="0"/>
              <a:t> </a:t>
            </a:r>
            <a:r>
              <a:rPr lang="en-US" dirty="0" err="1"/>
              <a:t>Asso</a:t>
            </a:r>
            <a:r>
              <a:rPr lang="tr-TR" dirty="0" err="1" smtClean="0"/>
              <a:t>ciation</a:t>
            </a:r>
            <a:r>
              <a:rPr lang="tr-TR" dirty="0" smtClean="0"/>
              <a:t> of </a:t>
            </a:r>
            <a:r>
              <a:rPr lang="tr-TR" dirty="0" err="1" smtClean="0"/>
              <a:t>Accountants</a:t>
            </a:r>
            <a:r>
              <a:rPr lang="tr-TR" dirty="0" smtClean="0"/>
              <a:t> </a:t>
            </a:r>
            <a:r>
              <a:rPr lang="tr-TR" dirty="0" err="1" smtClean="0"/>
              <a:t>and</a:t>
            </a:r>
            <a:r>
              <a:rPr lang="tr-TR" dirty="0" smtClean="0"/>
              <a:t> Financial </a:t>
            </a:r>
            <a:r>
              <a:rPr lang="tr-TR" dirty="0" err="1" smtClean="0"/>
              <a:t>Professionals</a:t>
            </a:r>
            <a:r>
              <a:rPr lang="tr-TR" dirty="0" smtClean="0"/>
              <a:t> in Business</a:t>
            </a:r>
          </a:p>
          <a:p>
            <a:pPr lvl="1" algn="just"/>
            <a:r>
              <a:rPr lang="tr-TR" dirty="0" err="1" smtClean="0"/>
              <a:t>The</a:t>
            </a:r>
            <a:r>
              <a:rPr lang="tr-TR" dirty="0" smtClean="0"/>
              <a:t> </a:t>
            </a:r>
            <a:r>
              <a:rPr lang="tr-TR" dirty="0" err="1" smtClean="0"/>
              <a:t>Institute</a:t>
            </a:r>
            <a:r>
              <a:rPr lang="tr-TR" dirty="0" smtClean="0"/>
              <a:t> of </a:t>
            </a:r>
            <a:r>
              <a:rPr lang="tr-TR" dirty="0" err="1" smtClean="0"/>
              <a:t>Internal</a:t>
            </a:r>
            <a:r>
              <a:rPr lang="tr-TR" dirty="0" smtClean="0"/>
              <a:t> </a:t>
            </a:r>
            <a:r>
              <a:rPr lang="tr-TR" dirty="0" err="1" smtClean="0"/>
              <a:t>Auditors</a:t>
            </a:r>
            <a:endParaRPr lang="tr-TR" dirty="0" smtClean="0"/>
          </a:p>
          <a:p>
            <a:pPr lvl="1" algn="just"/>
            <a:endParaRPr lang="tr-TR" dirty="0" smtClean="0"/>
          </a:p>
          <a:p>
            <a:pPr lvl="1" algn="just"/>
            <a:endParaRPr lang="en-US" dirty="0" smtClean="0"/>
          </a:p>
          <a:p>
            <a:pPr lvl="1" algn="just"/>
            <a:endParaRPr lang="en-US" dirty="0"/>
          </a:p>
        </p:txBody>
      </p:sp>
      <p:pic>
        <p:nvPicPr>
          <p:cNvPr id="4"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531430"/>
      </p:ext>
    </p:extLst>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algn="just"/>
            <a:r>
              <a:rPr lang="tr-TR" err="1" smtClean="0"/>
              <a:t>Creating</a:t>
            </a:r>
            <a:r>
              <a:rPr lang="en-US" smtClean="0"/>
              <a:t> </a:t>
            </a:r>
            <a:r>
              <a:rPr lang="en-US"/>
              <a:t>and </a:t>
            </a:r>
            <a:r>
              <a:rPr lang="en-US" smtClean="0"/>
              <a:t>protect</a:t>
            </a:r>
            <a:r>
              <a:rPr lang="tr-TR" err="1" smtClean="0"/>
              <a:t>ing</a:t>
            </a:r>
            <a:r>
              <a:rPr lang="en-US" smtClean="0"/>
              <a:t> value</a:t>
            </a:r>
            <a:r>
              <a:rPr lang="tr-TR" smtClean="0"/>
              <a:t>,</a:t>
            </a:r>
          </a:p>
          <a:p>
            <a:pPr algn="just"/>
            <a:r>
              <a:rPr lang="tr-TR"/>
              <a:t>M</a:t>
            </a:r>
            <a:r>
              <a:rPr lang="en-US" err="1"/>
              <a:t>eet</a:t>
            </a:r>
            <a:r>
              <a:rPr lang="tr-TR" err="1"/>
              <a:t>ing</a:t>
            </a:r>
            <a:r>
              <a:rPr lang="tr-TR"/>
              <a:t> </a:t>
            </a:r>
            <a:r>
              <a:rPr lang="en-US"/>
              <a:t>mission and </a:t>
            </a:r>
            <a:r>
              <a:rPr lang="en-US" err="1"/>
              <a:t>achiev</a:t>
            </a:r>
            <a:r>
              <a:rPr lang="tr-TR" err="1"/>
              <a:t>ing</a:t>
            </a:r>
            <a:r>
              <a:rPr lang="en-US"/>
              <a:t> </a:t>
            </a:r>
            <a:r>
              <a:rPr lang="tr-TR"/>
              <a:t>s</a:t>
            </a:r>
            <a:r>
              <a:rPr lang="en-US" err="1"/>
              <a:t>trategies</a:t>
            </a:r>
            <a:r>
              <a:rPr lang="en-US"/>
              <a:t> and business objectives</a:t>
            </a:r>
            <a:r>
              <a:rPr lang="tr-TR" smtClean="0"/>
              <a:t>,</a:t>
            </a:r>
          </a:p>
          <a:p>
            <a:pPr algn="just"/>
            <a:r>
              <a:rPr lang="tr-TR" smtClean="0"/>
              <a:t>E</a:t>
            </a:r>
            <a:r>
              <a:rPr lang="en-US" err="1" smtClean="0"/>
              <a:t>nhanced</a:t>
            </a:r>
            <a:r>
              <a:rPr lang="en-US" smtClean="0"/>
              <a:t> </a:t>
            </a:r>
            <a:r>
              <a:rPr lang="en-US"/>
              <a:t>performance of the </a:t>
            </a:r>
            <a:r>
              <a:rPr lang="en-US" err="1" smtClean="0"/>
              <a:t>organiza</a:t>
            </a:r>
            <a:r>
              <a:rPr lang="tr-TR" err="1" smtClean="0"/>
              <a:t>tion</a:t>
            </a:r>
            <a:r>
              <a:rPr lang="tr-TR" smtClean="0"/>
              <a:t>,</a:t>
            </a:r>
          </a:p>
          <a:p>
            <a:pPr algn="just"/>
            <a:r>
              <a:rPr lang="tr-TR" smtClean="0"/>
              <a:t>I</a:t>
            </a:r>
            <a:r>
              <a:rPr lang="en-US" err="1" smtClean="0"/>
              <a:t>mproved</a:t>
            </a:r>
            <a:r>
              <a:rPr lang="en-US" smtClean="0"/>
              <a:t> </a:t>
            </a:r>
            <a:r>
              <a:rPr lang="en-US"/>
              <a:t>decision </a:t>
            </a:r>
            <a:r>
              <a:rPr lang="en-US" smtClean="0"/>
              <a:t>making</a:t>
            </a:r>
            <a:r>
              <a:rPr lang="tr-TR" smtClean="0"/>
              <a:t>,</a:t>
            </a:r>
          </a:p>
          <a:p>
            <a:pPr algn="just"/>
            <a:r>
              <a:rPr lang="tr-TR" smtClean="0"/>
              <a:t>I</a:t>
            </a:r>
            <a:r>
              <a:rPr lang="en-US" err="1" smtClean="0"/>
              <a:t>mproved</a:t>
            </a:r>
            <a:r>
              <a:rPr lang="en-US" smtClean="0"/>
              <a:t> performance</a:t>
            </a:r>
            <a:r>
              <a:rPr lang="tr-TR" smtClean="0"/>
              <a:t>,</a:t>
            </a:r>
          </a:p>
          <a:p>
            <a:pPr algn="just"/>
            <a:r>
              <a:rPr lang="tr-TR" smtClean="0"/>
              <a:t>I</a:t>
            </a:r>
            <a:r>
              <a:rPr lang="en-US" err="1" smtClean="0"/>
              <a:t>dentify</a:t>
            </a:r>
            <a:r>
              <a:rPr lang="tr-TR" err="1" smtClean="0"/>
              <a:t>ing</a:t>
            </a:r>
            <a:r>
              <a:rPr lang="en-US" smtClean="0"/>
              <a:t>, assess</a:t>
            </a:r>
            <a:r>
              <a:rPr lang="tr-TR" err="1" smtClean="0"/>
              <a:t>ing</a:t>
            </a:r>
            <a:r>
              <a:rPr lang="en-US" smtClean="0"/>
              <a:t> </a:t>
            </a:r>
            <a:r>
              <a:rPr lang="en-US"/>
              <a:t>and </a:t>
            </a:r>
            <a:r>
              <a:rPr lang="en-US" err="1" smtClean="0"/>
              <a:t>manag</a:t>
            </a:r>
            <a:r>
              <a:rPr lang="tr-TR" err="1" smtClean="0"/>
              <a:t>ing</a:t>
            </a:r>
            <a:r>
              <a:rPr lang="en-US" smtClean="0"/>
              <a:t> </a:t>
            </a:r>
            <a:r>
              <a:rPr lang="en-US"/>
              <a:t>the </a:t>
            </a:r>
            <a:r>
              <a:rPr lang="en-US" smtClean="0"/>
              <a:t>risks</a:t>
            </a:r>
            <a:r>
              <a:rPr lang="tr-TR" smtClean="0"/>
              <a:t>. </a:t>
            </a:r>
            <a:endParaRPr lang="tr-TR"/>
          </a:p>
          <a:p>
            <a:pPr algn="just"/>
            <a:r>
              <a:rPr lang="tr-TR" smtClean="0"/>
              <a:t>A</a:t>
            </a:r>
            <a:r>
              <a:rPr lang="en-US" err="1" smtClean="0"/>
              <a:t>n</a:t>
            </a:r>
            <a:r>
              <a:rPr lang="en-US" smtClean="0"/>
              <a:t> </a:t>
            </a:r>
            <a:r>
              <a:rPr lang="en-US"/>
              <a:t>integral part of the strategy selection process</a:t>
            </a:r>
            <a:r>
              <a:rPr lang="en-US" smtClean="0"/>
              <a:t>.</a:t>
            </a:r>
            <a:endParaRPr lang="tr-TR" smtClean="0"/>
          </a:p>
          <a:p>
            <a:endParaRPr lang="en-US"/>
          </a:p>
        </p:txBody>
      </p:sp>
      <p:sp>
        <p:nvSpPr>
          <p:cNvPr id="4" name="Unvan 3"/>
          <p:cNvSpPr>
            <a:spLocks noGrp="1"/>
          </p:cNvSpPr>
          <p:nvPr>
            <p:ph type="title"/>
          </p:nvPr>
        </p:nvSpPr>
        <p:spPr>
          <a:xfrm>
            <a:off x="1141413" y="638182"/>
            <a:ext cx="9905998" cy="1478570"/>
          </a:xfrm>
        </p:spPr>
        <p:txBody>
          <a:bodyPr/>
          <a:lstStyle/>
          <a:p>
            <a:pPr algn="ctr"/>
            <a:r>
              <a:rPr lang="tr-TR" dirty="0" smtClean="0"/>
              <a:t>WHAT IS THE ROLE AND OBJECTIVES OF ERM?</a:t>
            </a:r>
            <a:endParaRPr lang="en-US" dirty="0"/>
          </a:p>
        </p:txBody>
      </p:sp>
      <p:pic>
        <p:nvPicPr>
          <p:cNvPr id="5"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8532529"/>
      </p:ext>
    </p:extLst>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77405" y="595422"/>
            <a:ext cx="9905998" cy="883147"/>
          </a:xfrm>
        </p:spPr>
        <p:txBody>
          <a:bodyPr/>
          <a:lstStyle/>
          <a:p>
            <a:pPr algn="ctr"/>
            <a:r>
              <a:rPr lang="tr-TR" dirty="0" smtClean="0"/>
              <a:t>COSO ERM 2004</a:t>
            </a:r>
            <a:endParaRPr lang="en-US" dirty="0"/>
          </a:p>
        </p:txBody>
      </p:sp>
      <p:sp>
        <p:nvSpPr>
          <p:cNvPr id="3" name="İçerik Yer Tutucusu 2"/>
          <p:cNvSpPr>
            <a:spLocks noGrp="1"/>
          </p:cNvSpPr>
          <p:nvPr>
            <p:ph idx="1"/>
          </p:nvPr>
        </p:nvSpPr>
        <p:spPr>
          <a:xfrm>
            <a:off x="5842719" y="1609344"/>
            <a:ext cx="5715000" cy="4645152"/>
          </a:xfrm>
        </p:spPr>
        <p:txBody>
          <a:bodyPr>
            <a:normAutofit fontScale="92500" lnSpcReduction="20000"/>
          </a:bodyPr>
          <a:lstStyle/>
          <a:p>
            <a:r>
              <a:rPr lang="tr-TR" dirty="0" smtClean="0"/>
              <a:t>COSO </a:t>
            </a:r>
            <a:r>
              <a:rPr lang="tr-TR" dirty="0"/>
              <a:t>ERM 2004</a:t>
            </a:r>
          </a:p>
          <a:p>
            <a:pPr lvl="1"/>
            <a:r>
              <a:rPr lang="tr-TR" dirty="0"/>
              <a:t>8 </a:t>
            </a:r>
            <a:r>
              <a:rPr lang="tr-TR" dirty="0" err="1" smtClean="0"/>
              <a:t>components</a:t>
            </a:r>
            <a:endParaRPr lang="tr-TR" dirty="0" smtClean="0"/>
          </a:p>
          <a:p>
            <a:pPr lvl="2"/>
            <a:r>
              <a:rPr lang="tr-TR" dirty="0" err="1" smtClean="0"/>
              <a:t>Internal</a:t>
            </a:r>
            <a:r>
              <a:rPr lang="tr-TR" dirty="0" smtClean="0"/>
              <a:t> Environment</a:t>
            </a:r>
          </a:p>
          <a:p>
            <a:pPr lvl="2"/>
            <a:r>
              <a:rPr lang="tr-TR" dirty="0" err="1" smtClean="0"/>
              <a:t>Objective</a:t>
            </a:r>
            <a:r>
              <a:rPr lang="tr-TR" dirty="0" smtClean="0"/>
              <a:t> </a:t>
            </a:r>
            <a:r>
              <a:rPr lang="tr-TR" dirty="0" err="1" smtClean="0"/>
              <a:t>Setting</a:t>
            </a:r>
            <a:endParaRPr lang="tr-TR" dirty="0" smtClean="0"/>
          </a:p>
          <a:p>
            <a:pPr lvl="2"/>
            <a:r>
              <a:rPr lang="tr-TR" dirty="0" err="1" smtClean="0"/>
              <a:t>Event</a:t>
            </a:r>
            <a:r>
              <a:rPr lang="tr-TR" dirty="0" smtClean="0"/>
              <a:t> </a:t>
            </a:r>
            <a:r>
              <a:rPr lang="tr-TR" dirty="0" err="1" smtClean="0"/>
              <a:t>Identificitaion</a:t>
            </a:r>
            <a:endParaRPr lang="tr-TR" dirty="0" smtClean="0"/>
          </a:p>
          <a:p>
            <a:pPr lvl="2"/>
            <a:r>
              <a:rPr lang="tr-TR" dirty="0" smtClean="0"/>
              <a:t>Risk </a:t>
            </a:r>
            <a:r>
              <a:rPr lang="tr-TR" dirty="0" err="1" smtClean="0"/>
              <a:t>Assessment</a:t>
            </a:r>
            <a:endParaRPr lang="tr-TR" dirty="0" smtClean="0"/>
          </a:p>
          <a:p>
            <a:pPr lvl="2"/>
            <a:r>
              <a:rPr lang="tr-TR" dirty="0" smtClean="0"/>
              <a:t>Risk </a:t>
            </a:r>
            <a:r>
              <a:rPr lang="tr-TR" dirty="0" err="1"/>
              <a:t>R</a:t>
            </a:r>
            <a:r>
              <a:rPr lang="tr-TR" dirty="0" err="1" smtClean="0"/>
              <a:t>esponse</a:t>
            </a:r>
            <a:endParaRPr lang="tr-TR" dirty="0" smtClean="0"/>
          </a:p>
          <a:p>
            <a:pPr lvl="2"/>
            <a:r>
              <a:rPr lang="tr-TR" dirty="0" smtClean="0"/>
              <a:t>Control </a:t>
            </a:r>
            <a:r>
              <a:rPr lang="tr-TR" dirty="0" err="1" smtClean="0"/>
              <a:t>Activities</a:t>
            </a:r>
            <a:endParaRPr lang="tr-TR" dirty="0" smtClean="0"/>
          </a:p>
          <a:p>
            <a:pPr lvl="2"/>
            <a:r>
              <a:rPr lang="tr-TR" dirty="0" smtClean="0"/>
              <a:t>Information </a:t>
            </a:r>
            <a:r>
              <a:rPr lang="tr-TR" dirty="0" err="1" smtClean="0"/>
              <a:t>and</a:t>
            </a:r>
            <a:r>
              <a:rPr lang="tr-TR" dirty="0" smtClean="0"/>
              <a:t> </a:t>
            </a:r>
            <a:r>
              <a:rPr lang="tr-TR" dirty="0" err="1" smtClean="0"/>
              <a:t>Communication</a:t>
            </a:r>
            <a:endParaRPr lang="tr-TR" dirty="0" smtClean="0"/>
          </a:p>
          <a:p>
            <a:pPr lvl="2"/>
            <a:r>
              <a:rPr lang="tr-TR" dirty="0" err="1" smtClean="0"/>
              <a:t>Monitoring</a:t>
            </a:r>
            <a:endParaRPr lang="tr-TR" dirty="0"/>
          </a:p>
          <a:p>
            <a:pPr lvl="1"/>
            <a:r>
              <a:rPr lang="tr-TR" dirty="0"/>
              <a:t>4 </a:t>
            </a:r>
            <a:r>
              <a:rPr lang="tr-TR" dirty="0" err="1"/>
              <a:t>categories</a:t>
            </a:r>
            <a:r>
              <a:rPr lang="tr-TR" dirty="0"/>
              <a:t> of </a:t>
            </a:r>
            <a:r>
              <a:rPr lang="tr-TR" dirty="0" err="1"/>
              <a:t>objectives</a:t>
            </a:r>
            <a:endParaRPr lang="tr-TR" dirty="0"/>
          </a:p>
          <a:p>
            <a:pPr lvl="1"/>
            <a:r>
              <a:rPr lang="tr-TR" dirty="0" err="1"/>
              <a:t>Many</a:t>
            </a:r>
            <a:r>
              <a:rPr lang="tr-TR" dirty="0"/>
              <a:t> </a:t>
            </a:r>
            <a:r>
              <a:rPr lang="tr-TR" dirty="0" err="1"/>
              <a:t>organizations</a:t>
            </a:r>
            <a:r>
              <a:rPr lang="tr-TR" dirty="0"/>
              <a:t> </a:t>
            </a:r>
            <a:r>
              <a:rPr lang="tr-TR" dirty="0" err="1"/>
              <a:t>found</a:t>
            </a:r>
            <a:r>
              <a:rPr lang="tr-TR" dirty="0"/>
              <a:t> it </a:t>
            </a:r>
            <a:r>
              <a:rPr lang="tr-TR" dirty="0" err="1"/>
              <a:t>complex</a:t>
            </a:r>
            <a:r>
              <a:rPr lang="tr-TR" dirty="0"/>
              <a:t> </a:t>
            </a:r>
            <a:r>
              <a:rPr lang="tr-TR" dirty="0" err="1"/>
              <a:t>and</a:t>
            </a:r>
            <a:r>
              <a:rPr lang="tr-TR" dirty="0"/>
              <a:t> hard </a:t>
            </a:r>
            <a:r>
              <a:rPr lang="tr-TR" dirty="0" err="1"/>
              <a:t>to</a:t>
            </a:r>
            <a:r>
              <a:rPr lang="tr-TR" dirty="0"/>
              <a:t> </a:t>
            </a:r>
            <a:r>
              <a:rPr lang="tr-TR" dirty="0" err="1"/>
              <a:t>understand</a:t>
            </a:r>
            <a:endParaRPr lang="tr-TR" dirty="0"/>
          </a:p>
          <a:p>
            <a:endParaRPr lang="en-US" dirty="0"/>
          </a:p>
        </p:txBody>
      </p:sp>
      <p:pic>
        <p:nvPicPr>
          <p:cNvPr id="9220" name="Picture 4" descr="Presentation l Implementing ERM 1 COSO ERM Frame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231" y="1827579"/>
            <a:ext cx="5010488" cy="41160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 name="Picture 2" descr="C:\Users\yayingrafik3\Desktop\Yeni klasör (7)\sayistay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77381" y="5645956"/>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664215"/>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mtClean="0"/>
              <a:t>COSO ERM 2017 </a:t>
            </a:r>
            <a:endParaRPr lang="en-US"/>
          </a:p>
        </p:txBody>
      </p:sp>
      <p:sp>
        <p:nvSpPr>
          <p:cNvPr id="3" name="İçerik Yer Tutucusu 2"/>
          <p:cNvSpPr>
            <a:spLocks noGrp="1"/>
          </p:cNvSpPr>
          <p:nvPr>
            <p:ph idx="1"/>
          </p:nvPr>
        </p:nvSpPr>
        <p:spPr>
          <a:xfrm>
            <a:off x="1141412" y="1897626"/>
            <a:ext cx="9905999" cy="3893575"/>
          </a:xfrm>
        </p:spPr>
        <p:txBody>
          <a:bodyPr>
            <a:normAutofit lnSpcReduction="10000"/>
          </a:bodyPr>
          <a:lstStyle/>
          <a:p>
            <a:pPr algn="just"/>
            <a:r>
              <a:rPr lang="tr-TR" dirty="0" smtClean="0"/>
              <a:t>COSO ERM 2017</a:t>
            </a:r>
          </a:p>
          <a:p>
            <a:pPr lvl="1" algn="just"/>
            <a:r>
              <a:rPr lang="tr-TR" dirty="0"/>
              <a:t>COSO </a:t>
            </a:r>
            <a:r>
              <a:rPr lang="tr-TR" dirty="0" err="1"/>
              <a:t>took</a:t>
            </a:r>
            <a:r>
              <a:rPr lang="tr-TR" dirty="0"/>
              <a:t> </a:t>
            </a:r>
            <a:r>
              <a:rPr lang="tr-TR" dirty="0" err="1"/>
              <a:t>criticism</a:t>
            </a:r>
            <a:r>
              <a:rPr lang="tr-TR" dirty="0"/>
              <a:t> </a:t>
            </a:r>
            <a:r>
              <a:rPr lang="tr-TR" dirty="0" err="1"/>
              <a:t>into</a:t>
            </a:r>
            <a:r>
              <a:rPr lang="tr-TR" dirty="0"/>
              <a:t> </a:t>
            </a:r>
            <a:r>
              <a:rPr lang="tr-TR" dirty="0" err="1"/>
              <a:t>account</a:t>
            </a:r>
            <a:r>
              <a:rPr lang="tr-TR" dirty="0"/>
              <a:t> </a:t>
            </a:r>
            <a:r>
              <a:rPr lang="tr-TR" dirty="0" err="1"/>
              <a:t>and</a:t>
            </a:r>
            <a:r>
              <a:rPr lang="tr-TR" dirty="0"/>
              <a:t> </a:t>
            </a:r>
            <a:r>
              <a:rPr lang="tr-TR" dirty="0" err="1"/>
              <a:t>updated</a:t>
            </a:r>
            <a:r>
              <a:rPr lang="tr-TR" dirty="0"/>
              <a:t> </a:t>
            </a:r>
            <a:r>
              <a:rPr lang="tr-TR" dirty="0" err="1"/>
              <a:t>the</a:t>
            </a:r>
            <a:r>
              <a:rPr lang="tr-TR" dirty="0"/>
              <a:t> </a:t>
            </a:r>
            <a:r>
              <a:rPr lang="tr-TR" dirty="0" err="1"/>
              <a:t>previous</a:t>
            </a:r>
            <a:r>
              <a:rPr lang="tr-TR" dirty="0"/>
              <a:t> </a:t>
            </a:r>
            <a:r>
              <a:rPr lang="tr-TR" dirty="0" err="1"/>
              <a:t>one</a:t>
            </a:r>
            <a:r>
              <a:rPr lang="tr-TR" dirty="0"/>
              <a:t>,</a:t>
            </a:r>
          </a:p>
          <a:p>
            <a:pPr lvl="1" algn="just"/>
            <a:r>
              <a:rPr lang="tr-TR" dirty="0" smtClean="0"/>
              <a:t>5 </a:t>
            </a:r>
            <a:r>
              <a:rPr lang="tr-TR" dirty="0" err="1" smtClean="0"/>
              <a:t>components</a:t>
            </a:r>
            <a:endParaRPr lang="tr-TR" dirty="0" smtClean="0"/>
          </a:p>
          <a:p>
            <a:pPr lvl="1" algn="just"/>
            <a:r>
              <a:rPr lang="tr-TR" dirty="0" err="1" smtClean="0"/>
              <a:t>Principle</a:t>
            </a:r>
            <a:r>
              <a:rPr lang="tr-TR" dirty="0" smtClean="0"/>
              <a:t> </a:t>
            </a:r>
            <a:r>
              <a:rPr lang="tr-TR" dirty="0" err="1" smtClean="0"/>
              <a:t>based</a:t>
            </a:r>
            <a:r>
              <a:rPr lang="tr-TR" dirty="0" smtClean="0"/>
              <a:t> (20 </a:t>
            </a:r>
            <a:r>
              <a:rPr lang="tr-TR" dirty="0" err="1" smtClean="0"/>
              <a:t>principles</a:t>
            </a:r>
            <a:r>
              <a:rPr lang="tr-TR" dirty="0" smtClean="0"/>
              <a:t>)</a:t>
            </a:r>
          </a:p>
          <a:p>
            <a:pPr lvl="1" algn="just"/>
            <a:r>
              <a:rPr lang="tr-TR" dirty="0" err="1"/>
              <a:t>Promotes</a:t>
            </a:r>
            <a:r>
              <a:rPr lang="tr-TR" dirty="0"/>
              <a:t> </a:t>
            </a:r>
            <a:r>
              <a:rPr lang="tr-TR" dirty="0" err="1"/>
              <a:t>to</a:t>
            </a:r>
            <a:r>
              <a:rPr lang="tr-TR" dirty="0"/>
              <a:t> </a:t>
            </a:r>
            <a:r>
              <a:rPr lang="tr-TR" dirty="0" err="1"/>
              <a:t>integrate</a:t>
            </a:r>
            <a:r>
              <a:rPr lang="tr-TR" dirty="0"/>
              <a:t> ERM </a:t>
            </a:r>
            <a:r>
              <a:rPr lang="tr-TR" dirty="0" err="1"/>
              <a:t>practices</a:t>
            </a:r>
            <a:r>
              <a:rPr lang="tr-TR" dirty="0"/>
              <a:t> </a:t>
            </a:r>
            <a:r>
              <a:rPr lang="tr-TR" dirty="0" err="1"/>
              <a:t>throughout</a:t>
            </a:r>
            <a:r>
              <a:rPr lang="tr-TR" dirty="0"/>
              <a:t> an </a:t>
            </a:r>
            <a:r>
              <a:rPr lang="tr-TR" dirty="0" err="1"/>
              <a:t>organization</a:t>
            </a:r>
            <a:r>
              <a:rPr lang="tr-TR" dirty="0"/>
              <a:t>,</a:t>
            </a:r>
          </a:p>
          <a:p>
            <a:pPr lvl="1" algn="just"/>
            <a:r>
              <a:rPr lang="tr-TR" dirty="0" err="1" smtClean="0"/>
              <a:t>Aligning</a:t>
            </a:r>
            <a:r>
              <a:rPr lang="tr-TR" dirty="0" smtClean="0"/>
              <a:t> </a:t>
            </a:r>
            <a:r>
              <a:rPr lang="tr-TR" dirty="0" err="1" smtClean="0"/>
              <a:t>with</a:t>
            </a:r>
            <a:r>
              <a:rPr lang="tr-TR" dirty="0" smtClean="0"/>
              <a:t> </a:t>
            </a:r>
            <a:r>
              <a:rPr lang="tr-TR" dirty="0" err="1" smtClean="0"/>
              <a:t>strategy</a:t>
            </a:r>
            <a:r>
              <a:rPr lang="tr-TR" dirty="0" smtClean="0"/>
              <a:t> </a:t>
            </a:r>
            <a:r>
              <a:rPr lang="tr-TR" dirty="0" err="1" smtClean="0"/>
              <a:t>setting</a:t>
            </a:r>
            <a:r>
              <a:rPr lang="tr-TR" dirty="0" smtClean="0"/>
              <a:t> </a:t>
            </a:r>
            <a:r>
              <a:rPr lang="tr-TR" dirty="0" err="1" smtClean="0"/>
              <a:t>and</a:t>
            </a:r>
            <a:r>
              <a:rPr lang="tr-TR" dirty="0" smtClean="0"/>
              <a:t> </a:t>
            </a:r>
            <a:r>
              <a:rPr lang="tr-TR" dirty="0" err="1" smtClean="0"/>
              <a:t>performance</a:t>
            </a:r>
            <a:r>
              <a:rPr lang="tr-TR" dirty="0" smtClean="0"/>
              <a:t>,</a:t>
            </a:r>
          </a:p>
          <a:p>
            <a:pPr lvl="1" algn="just"/>
            <a:r>
              <a:rPr lang="tr-TR" dirty="0" err="1" smtClean="0"/>
              <a:t>Focuses</a:t>
            </a:r>
            <a:r>
              <a:rPr lang="tr-TR" dirty="0" smtClean="0"/>
              <a:t> on </a:t>
            </a:r>
            <a:r>
              <a:rPr lang="tr-TR" dirty="0" err="1" smtClean="0"/>
              <a:t>improving</a:t>
            </a:r>
            <a:r>
              <a:rPr lang="tr-TR" dirty="0" smtClean="0"/>
              <a:t> </a:t>
            </a:r>
            <a:r>
              <a:rPr lang="tr-TR" dirty="0" err="1" smtClean="0"/>
              <a:t>decision-making</a:t>
            </a:r>
            <a:r>
              <a:rPr lang="tr-TR" dirty="0" smtClean="0"/>
              <a:t> in </a:t>
            </a:r>
            <a:r>
              <a:rPr lang="tr-TR" dirty="0" err="1" smtClean="0"/>
              <a:t>governance</a:t>
            </a:r>
            <a:r>
              <a:rPr lang="tr-TR" dirty="0" smtClean="0"/>
              <a:t>, </a:t>
            </a:r>
            <a:r>
              <a:rPr lang="tr-TR" dirty="0" err="1" smtClean="0"/>
              <a:t>strategy</a:t>
            </a:r>
            <a:r>
              <a:rPr lang="tr-TR" dirty="0" smtClean="0"/>
              <a:t>, </a:t>
            </a:r>
            <a:r>
              <a:rPr lang="tr-TR" dirty="0" err="1" smtClean="0"/>
              <a:t>objective</a:t>
            </a:r>
            <a:r>
              <a:rPr lang="tr-TR" dirty="0" smtClean="0"/>
              <a:t> </a:t>
            </a:r>
            <a:r>
              <a:rPr lang="tr-TR" dirty="0" err="1" smtClean="0"/>
              <a:t>setting</a:t>
            </a:r>
            <a:r>
              <a:rPr lang="tr-TR" dirty="0" smtClean="0"/>
              <a:t>, </a:t>
            </a:r>
            <a:r>
              <a:rPr lang="tr-TR" dirty="0" err="1" smtClean="0"/>
              <a:t>and</a:t>
            </a:r>
            <a:r>
              <a:rPr lang="tr-TR" dirty="0" smtClean="0"/>
              <a:t> </a:t>
            </a:r>
            <a:r>
              <a:rPr lang="tr-TR" dirty="0" err="1" smtClean="0"/>
              <a:t>day</a:t>
            </a:r>
            <a:r>
              <a:rPr lang="tr-TR" dirty="0" smtClean="0"/>
              <a:t> </a:t>
            </a:r>
            <a:r>
              <a:rPr lang="tr-TR" dirty="0" err="1" smtClean="0"/>
              <a:t>to</a:t>
            </a:r>
            <a:r>
              <a:rPr lang="tr-TR" dirty="0" smtClean="0"/>
              <a:t> </a:t>
            </a:r>
            <a:r>
              <a:rPr lang="tr-TR" dirty="0" err="1" smtClean="0"/>
              <a:t>day</a:t>
            </a:r>
            <a:r>
              <a:rPr lang="tr-TR" dirty="0" smtClean="0"/>
              <a:t> </a:t>
            </a:r>
            <a:r>
              <a:rPr lang="tr-TR" dirty="0" err="1" smtClean="0"/>
              <a:t>operations</a:t>
            </a:r>
            <a:r>
              <a:rPr lang="tr-TR" dirty="0" smtClean="0"/>
              <a:t>. </a:t>
            </a:r>
          </a:p>
          <a:p>
            <a:pPr lvl="1" algn="just"/>
            <a:r>
              <a:rPr lang="tr-TR" dirty="0" err="1" smtClean="0"/>
              <a:t>Allocating</a:t>
            </a:r>
            <a:r>
              <a:rPr lang="tr-TR" dirty="0" smtClean="0"/>
              <a:t> </a:t>
            </a:r>
            <a:r>
              <a:rPr lang="tr-TR" dirty="0" err="1" smtClean="0"/>
              <a:t>resources</a:t>
            </a:r>
            <a:r>
              <a:rPr lang="tr-TR" dirty="0" smtClean="0"/>
              <a:t> </a:t>
            </a:r>
            <a:r>
              <a:rPr lang="tr-TR" dirty="0" err="1" smtClean="0"/>
              <a:t>according</a:t>
            </a:r>
            <a:r>
              <a:rPr lang="tr-TR" dirty="0" smtClean="0"/>
              <a:t> </a:t>
            </a:r>
            <a:r>
              <a:rPr lang="tr-TR" dirty="0" err="1" smtClean="0"/>
              <a:t>to</a:t>
            </a:r>
            <a:r>
              <a:rPr lang="tr-TR" dirty="0" smtClean="0"/>
              <a:t> </a:t>
            </a:r>
            <a:r>
              <a:rPr lang="tr-TR" dirty="0" err="1" smtClean="0"/>
              <a:t>predetermined</a:t>
            </a:r>
            <a:r>
              <a:rPr lang="tr-TR" dirty="0" smtClean="0"/>
              <a:t> </a:t>
            </a:r>
            <a:r>
              <a:rPr lang="tr-TR" dirty="0" err="1" smtClean="0"/>
              <a:t>principles</a:t>
            </a:r>
            <a:endParaRPr lang="en-US" dirty="0"/>
          </a:p>
        </p:txBody>
      </p:sp>
      <p:pic>
        <p:nvPicPr>
          <p:cNvPr id="5"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8171350"/>
      </p:ext>
    </p:extLst>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mtClean="0"/>
              <a:t>COSO ERM 2017</a:t>
            </a:r>
            <a:endParaRPr lang="en-US"/>
          </a:p>
        </p:txBody>
      </p:sp>
      <p:sp>
        <p:nvSpPr>
          <p:cNvPr id="3" name="İçerik Yer Tutucusu 2"/>
          <p:cNvSpPr>
            <a:spLocks noGrp="1"/>
          </p:cNvSpPr>
          <p:nvPr>
            <p:ph idx="1"/>
          </p:nvPr>
        </p:nvSpPr>
        <p:spPr>
          <a:xfrm>
            <a:off x="1141413" y="2239655"/>
            <a:ext cx="4187671" cy="3846514"/>
          </a:xfrm>
        </p:spPr>
        <p:txBody>
          <a:bodyPr>
            <a:normAutofit lnSpcReduction="10000"/>
          </a:bodyPr>
          <a:lstStyle/>
          <a:p>
            <a:r>
              <a:rPr lang="en-US"/>
              <a:t>The COSO ERM </a:t>
            </a:r>
            <a:r>
              <a:rPr lang="en-US" smtClean="0"/>
              <a:t>framework</a:t>
            </a:r>
            <a:r>
              <a:rPr lang="tr-TR" smtClean="0"/>
              <a:t> </a:t>
            </a:r>
            <a:r>
              <a:rPr lang="en-US" smtClean="0"/>
              <a:t>comprises </a:t>
            </a:r>
            <a:r>
              <a:rPr lang="en-US"/>
              <a:t>five interrelated components: </a:t>
            </a:r>
            <a:endParaRPr lang="tr-TR" smtClean="0"/>
          </a:p>
          <a:p>
            <a:pPr marL="457200" lvl="1" indent="0">
              <a:buNone/>
            </a:pPr>
            <a:r>
              <a:rPr lang="en-US" smtClean="0"/>
              <a:t>1</a:t>
            </a:r>
            <a:r>
              <a:rPr lang="en-US"/>
              <a:t>) </a:t>
            </a:r>
            <a:r>
              <a:rPr lang="tr-TR" smtClean="0"/>
              <a:t>G</a:t>
            </a:r>
            <a:r>
              <a:rPr lang="en-US" err="1" smtClean="0"/>
              <a:t>overnance</a:t>
            </a:r>
            <a:r>
              <a:rPr lang="en-US" smtClean="0"/>
              <a:t> </a:t>
            </a:r>
            <a:r>
              <a:rPr lang="en-US"/>
              <a:t>and culture, </a:t>
            </a:r>
            <a:endParaRPr lang="tr-TR" smtClean="0"/>
          </a:p>
          <a:p>
            <a:pPr marL="457200" lvl="1" indent="0">
              <a:buNone/>
            </a:pPr>
            <a:r>
              <a:rPr lang="en-US" smtClean="0"/>
              <a:t>2</a:t>
            </a:r>
            <a:r>
              <a:rPr lang="en-US"/>
              <a:t>) </a:t>
            </a:r>
            <a:r>
              <a:rPr lang="tr-TR" smtClean="0"/>
              <a:t>S</a:t>
            </a:r>
            <a:r>
              <a:rPr lang="en-US" err="1" smtClean="0"/>
              <a:t>trategy</a:t>
            </a:r>
            <a:r>
              <a:rPr lang="en-US" smtClean="0"/>
              <a:t> </a:t>
            </a:r>
            <a:r>
              <a:rPr lang="en-US"/>
              <a:t>and objective setting, </a:t>
            </a:r>
            <a:endParaRPr lang="tr-TR" smtClean="0"/>
          </a:p>
          <a:p>
            <a:pPr marL="457200" lvl="1" indent="0">
              <a:buNone/>
            </a:pPr>
            <a:r>
              <a:rPr lang="en-US" smtClean="0"/>
              <a:t>3</a:t>
            </a:r>
            <a:r>
              <a:rPr lang="en-US"/>
              <a:t>) </a:t>
            </a:r>
            <a:r>
              <a:rPr lang="tr-TR" smtClean="0"/>
              <a:t>P</a:t>
            </a:r>
            <a:r>
              <a:rPr lang="en-US" err="1" smtClean="0"/>
              <a:t>erformance</a:t>
            </a:r>
            <a:r>
              <a:rPr lang="en-US"/>
              <a:t>, </a:t>
            </a:r>
            <a:endParaRPr lang="tr-TR" smtClean="0"/>
          </a:p>
          <a:p>
            <a:pPr marL="457200" lvl="1" indent="0">
              <a:buNone/>
            </a:pPr>
            <a:r>
              <a:rPr lang="en-US" smtClean="0"/>
              <a:t>4</a:t>
            </a:r>
            <a:r>
              <a:rPr lang="en-US"/>
              <a:t>) </a:t>
            </a:r>
            <a:r>
              <a:rPr lang="tr-TR" smtClean="0"/>
              <a:t>R</a:t>
            </a:r>
            <a:r>
              <a:rPr lang="en-US" err="1" smtClean="0"/>
              <a:t>eview</a:t>
            </a:r>
            <a:r>
              <a:rPr lang="en-US" smtClean="0"/>
              <a:t> </a:t>
            </a:r>
            <a:r>
              <a:rPr lang="en-US"/>
              <a:t>and revision and </a:t>
            </a:r>
            <a:endParaRPr lang="tr-TR" smtClean="0"/>
          </a:p>
          <a:p>
            <a:pPr marL="457200" lvl="1" indent="0">
              <a:buNone/>
            </a:pPr>
            <a:r>
              <a:rPr lang="en-US" smtClean="0"/>
              <a:t>5</a:t>
            </a:r>
            <a:r>
              <a:rPr lang="en-US"/>
              <a:t>) </a:t>
            </a:r>
            <a:r>
              <a:rPr lang="tr-TR" smtClean="0"/>
              <a:t>I</a:t>
            </a:r>
            <a:r>
              <a:rPr lang="en-US" err="1" smtClean="0"/>
              <a:t>nformation</a:t>
            </a:r>
            <a:r>
              <a:rPr lang="en-US"/>
              <a:t>, communication, and reporting.</a:t>
            </a:r>
          </a:p>
        </p:txBody>
      </p:sp>
      <p:pic>
        <p:nvPicPr>
          <p:cNvPr id="4" name="İçerik Yer Tutucusu 3"/>
          <p:cNvPicPr>
            <a:picLocks noChangeAspect="1"/>
          </p:cNvPicPr>
          <p:nvPr/>
        </p:nvPicPr>
        <p:blipFill>
          <a:blip r:embed="rId2"/>
          <a:stretch>
            <a:fillRect/>
          </a:stretch>
        </p:blipFill>
        <p:spPr>
          <a:xfrm>
            <a:off x="5405207" y="2871018"/>
            <a:ext cx="5907649" cy="2032231"/>
          </a:xfrm>
          <a:prstGeom prst="rect">
            <a:avLst/>
          </a:prstGeom>
        </p:spPr>
      </p:pic>
      <p:pic>
        <p:nvPicPr>
          <p:cNvPr id="5" name="Picture 2" descr="C:\Users\yayingrafik3\Desktop\Yeni klasör (7)\sayistay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9038884"/>
      </p:ext>
    </p:extLst>
  </p:cSld>
  <p:clrMapOvr>
    <a:masterClrMapping/>
  </p:clrMapOvr>
  <p:transition spd="slow">
    <p:push dir="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3" y="288909"/>
            <a:ext cx="9905998" cy="657389"/>
          </a:xfrm>
        </p:spPr>
        <p:txBody>
          <a:bodyPr/>
          <a:lstStyle/>
          <a:p>
            <a:pPr algn="ctr"/>
            <a:r>
              <a:rPr lang="tr-TR" dirty="0" smtClean="0"/>
              <a:t>COMPONENTS OF ERM</a:t>
            </a:r>
            <a:endParaRPr lang="en-US"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676422792"/>
              </p:ext>
            </p:extLst>
          </p:nvPr>
        </p:nvGraphicFramePr>
        <p:xfrm>
          <a:off x="1141413" y="1079906"/>
          <a:ext cx="9906000" cy="5303520"/>
        </p:xfrm>
        <a:graphic>
          <a:graphicData uri="http://schemas.openxmlformats.org/drawingml/2006/table">
            <a:tbl>
              <a:tblPr firstRow="1" bandRow="1">
                <a:tableStyleId>{7DF18680-E054-41AD-8BC1-D1AEF772440D}</a:tableStyleId>
              </a:tblPr>
              <a:tblGrid>
                <a:gridCol w="1981200">
                  <a:extLst>
                    <a:ext uri="{9D8B030D-6E8A-4147-A177-3AD203B41FA5}">
                      <a16:colId xmlns:a16="http://schemas.microsoft.com/office/drawing/2014/main" val="3816873057"/>
                    </a:ext>
                  </a:extLst>
                </a:gridCol>
                <a:gridCol w="1981200">
                  <a:extLst>
                    <a:ext uri="{9D8B030D-6E8A-4147-A177-3AD203B41FA5}">
                      <a16:colId xmlns:a16="http://schemas.microsoft.com/office/drawing/2014/main" val="655250035"/>
                    </a:ext>
                  </a:extLst>
                </a:gridCol>
                <a:gridCol w="1981200">
                  <a:extLst>
                    <a:ext uri="{9D8B030D-6E8A-4147-A177-3AD203B41FA5}">
                      <a16:colId xmlns:a16="http://schemas.microsoft.com/office/drawing/2014/main" val="781262157"/>
                    </a:ext>
                  </a:extLst>
                </a:gridCol>
                <a:gridCol w="1981200">
                  <a:extLst>
                    <a:ext uri="{9D8B030D-6E8A-4147-A177-3AD203B41FA5}">
                      <a16:colId xmlns:a16="http://schemas.microsoft.com/office/drawing/2014/main" val="1983021260"/>
                    </a:ext>
                  </a:extLst>
                </a:gridCol>
                <a:gridCol w="1981200">
                  <a:extLst>
                    <a:ext uri="{9D8B030D-6E8A-4147-A177-3AD203B41FA5}">
                      <a16:colId xmlns:a16="http://schemas.microsoft.com/office/drawing/2014/main" val="2264781798"/>
                    </a:ext>
                  </a:extLst>
                </a:gridCol>
              </a:tblGrid>
              <a:tr h="908382">
                <a:tc>
                  <a:txBody>
                    <a:bodyPr/>
                    <a:lstStyle/>
                    <a:p>
                      <a:pPr algn="ctr"/>
                      <a:r>
                        <a:rPr lang="tr-TR" dirty="0" err="1" smtClean="0"/>
                        <a:t>Governance</a:t>
                      </a:r>
                      <a:r>
                        <a:rPr lang="tr-TR" baseline="0" dirty="0" smtClean="0"/>
                        <a:t> </a:t>
                      </a:r>
                      <a:r>
                        <a:rPr lang="tr-TR" baseline="0" dirty="0" err="1" smtClean="0"/>
                        <a:t>and</a:t>
                      </a:r>
                      <a:r>
                        <a:rPr lang="tr-TR" baseline="0" dirty="0" smtClean="0"/>
                        <a:t> </a:t>
                      </a:r>
                      <a:r>
                        <a:rPr lang="tr-TR" baseline="0" dirty="0" err="1" smtClean="0"/>
                        <a:t>Culture</a:t>
                      </a:r>
                      <a:endParaRPr lang="en-US" dirty="0"/>
                    </a:p>
                  </a:txBody>
                  <a:tcPr>
                    <a:solidFill>
                      <a:srgbClr val="3DBED6"/>
                    </a:solidFill>
                  </a:tcPr>
                </a:tc>
                <a:tc>
                  <a:txBody>
                    <a:bodyPr/>
                    <a:lstStyle/>
                    <a:p>
                      <a:pPr algn="ctr"/>
                      <a:r>
                        <a:rPr lang="tr-TR" dirty="0" err="1" smtClean="0"/>
                        <a:t>Strategy</a:t>
                      </a:r>
                      <a:r>
                        <a:rPr lang="tr-TR" dirty="0" smtClean="0"/>
                        <a:t> </a:t>
                      </a:r>
                      <a:r>
                        <a:rPr lang="tr-TR" dirty="0" err="1" smtClean="0"/>
                        <a:t>and</a:t>
                      </a:r>
                      <a:r>
                        <a:rPr lang="tr-TR" dirty="0" smtClean="0"/>
                        <a:t> </a:t>
                      </a:r>
                      <a:r>
                        <a:rPr lang="tr-TR" dirty="0" err="1" smtClean="0"/>
                        <a:t>Objective</a:t>
                      </a:r>
                      <a:r>
                        <a:rPr lang="tr-TR" dirty="0" smtClean="0"/>
                        <a:t> </a:t>
                      </a:r>
                      <a:r>
                        <a:rPr lang="tr-TR" dirty="0" err="1" smtClean="0"/>
                        <a:t>Setting</a:t>
                      </a:r>
                      <a:endParaRPr lang="en-US" dirty="0"/>
                    </a:p>
                  </a:txBody>
                  <a:tcPr>
                    <a:solidFill>
                      <a:srgbClr val="3DBED6"/>
                    </a:solidFill>
                  </a:tcPr>
                </a:tc>
                <a:tc>
                  <a:txBody>
                    <a:bodyPr/>
                    <a:lstStyle/>
                    <a:p>
                      <a:pPr algn="ctr"/>
                      <a:r>
                        <a:rPr lang="tr-TR" dirty="0" err="1" smtClean="0"/>
                        <a:t>Performance</a:t>
                      </a:r>
                      <a:endParaRPr lang="en-US" dirty="0"/>
                    </a:p>
                  </a:txBody>
                  <a:tcPr>
                    <a:solidFill>
                      <a:srgbClr val="3DBED6"/>
                    </a:solidFill>
                  </a:tcPr>
                </a:tc>
                <a:tc>
                  <a:txBody>
                    <a:bodyPr/>
                    <a:lstStyle/>
                    <a:p>
                      <a:pPr algn="ctr"/>
                      <a:r>
                        <a:rPr lang="tr-TR" dirty="0" err="1" smtClean="0"/>
                        <a:t>Review</a:t>
                      </a:r>
                      <a:r>
                        <a:rPr lang="tr-TR" dirty="0" smtClean="0"/>
                        <a:t> </a:t>
                      </a:r>
                      <a:r>
                        <a:rPr lang="tr-TR" dirty="0" err="1" smtClean="0"/>
                        <a:t>and</a:t>
                      </a:r>
                      <a:r>
                        <a:rPr lang="tr-TR" dirty="0" smtClean="0"/>
                        <a:t> </a:t>
                      </a:r>
                      <a:r>
                        <a:rPr lang="tr-TR" dirty="0" err="1" smtClean="0"/>
                        <a:t>Revision</a:t>
                      </a:r>
                      <a:endParaRPr lang="en-US" dirty="0"/>
                    </a:p>
                  </a:txBody>
                  <a:tcPr>
                    <a:solidFill>
                      <a:srgbClr val="3DBED6"/>
                    </a:solidFill>
                  </a:tcPr>
                </a:tc>
                <a:tc>
                  <a:txBody>
                    <a:bodyPr/>
                    <a:lstStyle/>
                    <a:p>
                      <a:pPr algn="ctr"/>
                      <a:r>
                        <a:rPr lang="tr-TR" dirty="0" smtClean="0"/>
                        <a:t>Information, </a:t>
                      </a:r>
                      <a:r>
                        <a:rPr lang="tr-TR" dirty="0" err="1" smtClean="0"/>
                        <a:t>Communication</a:t>
                      </a:r>
                      <a:r>
                        <a:rPr lang="tr-TR" dirty="0" smtClean="0"/>
                        <a:t>, </a:t>
                      </a:r>
                      <a:r>
                        <a:rPr lang="tr-TR" dirty="0" err="1" smtClean="0"/>
                        <a:t>and</a:t>
                      </a:r>
                      <a:r>
                        <a:rPr lang="tr-TR" dirty="0" smtClean="0"/>
                        <a:t> </a:t>
                      </a:r>
                      <a:r>
                        <a:rPr lang="tr-TR" dirty="0" err="1" smtClean="0"/>
                        <a:t>Reporting</a:t>
                      </a:r>
                      <a:endParaRPr lang="en-US" dirty="0"/>
                    </a:p>
                  </a:txBody>
                  <a:tcPr>
                    <a:solidFill>
                      <a:srgbClr val="3DBED6"/>
                    </a:solidFill>
                  </a:tcPr>
                </a:tc>
                <a:extLst>
                  <a:ext uri="{0D108BD9-81ED-4DB2-BD59-A6C34878D82A}">
                    <a16:rowId xmlns:a16="http://schemas.microsoft.com/office/drawing/2014/main" val="1600940343"/>
                  </a:ext>
                </a:extLst>
              </a:tr>
              <a:tr h="370840">
                <a:tc>
                  <a:txBody>
                    <a:bodyPr/>
                    <a:lstStyle/>
                    <a:p>
                      <a:r>
                        <a:rPr lang="tr-TR" sz="1500" dirty="0" smtClean="0"/>
                        <a:t>Form a </a:t>
                      </a:r>
                      <a:r>
                        <a:rPr lang="tr-TR" sz="1500" dirty="0" err="1" smtClean="0"/>
                        <a:t>basis</a:t>
                      </a:r>
                      <a:r>
                        <a:rPr lang="tr-TR" sz="1500" dirty="0" smtClean="0"/>
                        <a:t> </a:t>
                      </a:r>
                      <a:r>
                        <a:rPr lang="tr-TR" sz="1500" dirty="0" err="1" smtClean="0"/>
                        <a:t>for</a:t>
                      </a:r>
                      <a:r>
                        <a:rPr lang="tr-TR" sz="1500" dirty="0" smtClean="0"/>
                        <a:t> </a:t>
                      </a:r>
                      <a:r>
                        <a:rPr lang="tr-TR" sz="1500" dirty="0" err="1" smtClean="0"/>
                        <a:t>all</a:t>
                      </a:r>
                      <a:r>
                        <a:rPr lang="tr-TR" sz="1500" dirty="0" smtClean="0"/>
                        <a:t> </a:t>
                      </a:r>
                      <a:r>
                        <a:rPr lang="tr-TR" sz="1500" dirty="0" err="1" smtClean="0"/>
                        <a:t>other</a:t>
                      </a:r>
                      <a:r>
                        <a:rPr lang="tr-TR" sz="1500" dirty="0" smtClean="0"/>
                        <a:t> </a:t>
                      </a:r>
                      <a:r>
                        <a:rPr lang="tr-TR" sz="1500" dirty="0" err="1" smtClean="0"/>
                        <a:t>components</a:t>
                      </a:r>
                      <a:r>
                        <a:rPr lang="tr-TR" sz="1500" dirty="0" smtClean="0"/>
                        <a:t>.</a:t>
                      </a:r>
                      <a:endParaRPr lang="en-US" sz="1500" dirty="0"/>
                    </a:p>
                  </a:txBody>
                  <a:tcPr/>
                </a:tc>
                <a:tc>
                  <a:txBody>
                    <a:bodyPr/>
                    <a:lstStyle/>
                    <a:p>
                      <a:r>
                        <a:rPr lang="tr-TR" sz="1500" dirty="0" smtClean="0"/>
                        <a:t>ERM is </a:t>
                      </a:r>
                      <a:r>
                        <a:rPr lang="tr-TR" sz="1500" dirty="0" err="1" smtClean="0"/>
                        <a:t>integrated</a:t>
                      </a:r>
                      <a:r>
                        <a:rPr lang="tr-TR" sz="1500" dirty="0" smtClean="0"/>
                        <a:t> </a:t>
                      </a:r>
                      <a:r>
                        <a:rPr lang="tr-TR" sz="1500" dirty="0" err="1" smtClean="0"/>
                        <a:t>into</a:t>
                      </a:r>
                      <a:r>
                        <a:rPr lang="tr-TR" sz="1500" dirty="0" smtClean="0"/>
                        <a:t> </a:t>
                      </a:r>
                      <a:r>
                        <a:rPr lang="tr-TR" sz="1500" dirty="0" err="1" smtClean="0"/>
                        <a:t>the</a:t>
                      </a:r>
                      <a:r>
                        <a:rPr lang="tr-TR" sz="1500" dirty="0" smtClean="0"/>
                        <a:t> </a:t>
                      </a:r>
                      <a:r>
                        <a:rPr lang="tr-TR" sz="1500" dirty="0" err="1" smtClean="0"/>
                        <a:t>entity’s</a:t>
                      </a:r>
                      <a:r>
                        <a:rPr lang="tr-TR" sz="1500" dirty="0" smtClean="0"/>
                        <a:t> </a:t>
                      </a:r>
                      <a:r>
                        <a:rPr lang="tr-TR" sz="1500" dirty="0" err="1" smtClean="0"/>
                        <a:t>strategic</a:t>
                      </a:r>
                      <a:r>
                        <a:rPr lang="tr-TR" sz="1500" dirty="0" smtClean="0"/>
                        <a:t> plan </a:t>
                      </a:r>
                      <a:r>
                        <a:rPr lang="tr-TR" sz="1500" dirty="0" err="1" smtClean="0"/>
                        <a:t>through</a:t>
                      </a:r>
                      <a:r>
                        <a:rPr lang="tr-TR" sz="1500" dirty="0" smtClean="0"/>
                        <a:t> </a:t>
                      </a:r>
                      <a:r>
                        <a:rPr lang="tr-TR" sz="1500" dirty="0" err="1" smtClean="0"/>
                        <a:t>the</a:t>
                      </a:r>
                      <a:r>
                        <a:rPr lang="tr-TR" sz="1500" dirty="0" smtClean="0"/>
                        <a:t> </a:t>
                      </a:r>
                      <a:r>
                        <a:rPr lang="tr-TR" sz="1500" dirty="0" err="1" smtClean="0"/>
                        <a:t>process</a:t>
                      </a:r>
                      <a:r>
                        <a:rPr lang="tr-TR" sz="1500" dirty="0" smtClean="0"/>
                        <a:t> of </a:t>
                      </a:r>
                      <a:r>
                        <a:rPr lang="tr-TR" sz="1500" dirty="0" err="1" smtClean="0"/>
                        <a:t>setting</a:t>
                      </a:r>
                      <a:r>
                        <a:rPr lang="tr-TR" sz="1500" dirty="0" smtClean="0"/>
                        <a:t> </a:t>
                      </a:r>
                      <a:r>
                        <a:rPr lang="tr-TR" sz="1500" dirty="0" err="1" smtClean="0"/>
                        <a:t>strategy</a:t>
                      </a:r>
                      <a:r>
                        <a:rPr lang="tr-TR" sz="1500" dirty="0" smtClean="0"/>
                        <a:t> </a:t>
                      </a:r>
                      <a:r>
                        <a:rPr lang="tr-TR" sz="1500" dirty="0" err="1" smtClean="0"/>
                        <a:t>and</a:t>
                      </a:r>
                      <a:r>
                        <a:rPr lang="tr-TR" sz="1500" dirty="0" smtClean="0"/>
                        <a:t> </a:t>
                      </a:r>
                      <a:r>
                        <a:rPr lang="tr-TR" sz="1500" dirty="0" err="1" smtClean="0"/>
                        <a:t>business</a:t>
                      </a:r>
                      <a:r>
                        <a:rPr lang="tr-TR" sz="1500" dirty="0" smtClean="0"/>
                        <a:t> </a:t>
                      </a:r>
                      <a:r>
                        <a:rPr lang="tr-TR" sz="1500" dirty="0" err="1" smtClean="0"/>
                        <a:t>objectives</a:t>
                      </a:r>
                      <a:r>
                        <a:rPr lang="tr-TR" sz="1500" dirty="0" smtClean="0"/>
                        <a:t>.</a:t>
                      </a:r>
                      <a:endParaRPr lang="en-US" sz="1500" dirty="0"/>
                    </a:p>
                  </a:txBody>
                  <a:tcPr/>
                </a:tc>
                <a:tc>
                  <a:txBody>
                    <a:bodyPr/>
                    <a:lstStyle/>
                    <a:p>
                      <a:r>
                        <a:rPr lang="tr-TR" sz="1500" dirty="0" smtClean="0"/>
                        <a:t>An </a:t>
                      </a:r>
                      <a:r>
                        <a:rPr lang="tr-TR" sz="1500" dirty="0" err="1" smtClean="0"/>
                        <a:t>organization</a:t>
                      </a:r>
                      <a:r>
                        <a:rPr lang="tr-TR" sz="1500" dirty="0" smtClean="0"/>
                        <a:t> </a:t>
                      </a:r>
                      <a:r>
                        <a:rPr lang="tr-TR" sz="1500" dirty="0" err="1" smtClean="0"/>
                        <a:t>identifies</a:t>
                      </a:r>
                      <a:r>
                        <a:rPr lang="tr-TR" sz="1500" dirty="0" smtClean="0"/>
                        <a:t> </a:t>
                      </a:r>
                      <a:r>
                        <a:rPr lang="tr-TR" sz="1500" dirty="0" err="1" smtClean="0"/>
                        <a:t>and</a:t>
                      </a:r>
                      <a:r>
                        <a:rPr lang="tr-TR" sz="1500" dirty="0" smtClean="0"/>
                        <a:t> </a:t>
                      </a:r>
                      <a:r>
                        <a:rPr lang="tr-TR" sz="1500" dirty="0" err="1" smtClean="0"/>
                        <a:t>assesses</a:t>
                      </a:r>
                      <a:r>
                        <a:rPr lang="tr-TR" sz="1500" dirty="0" smtClean="0"/>
                        <a:t> </a:t>
                      </a:r>
                      <a:r>
                        <a:rPr lang="tr-TR" sz="1500" dirty="0" err="1" smtClean="0"/>
                        <a:t>risks</a:t>
                      </a:r>
                      <a:r>
                        <a:rPr lang="tr-TR" sz="1500" dirty="0" smtClean="0"/>
                        <a:t> </a:t>
                      </a:r>
                      <a:r>
                        <a:rPr lang="tr-TR" sz="1500" dirty="0" err="1" smtClean="0"/>
                        <a:t>that</a:t>
                      </a:r>
                      <a:r>
                        <a:rPr lang="tr-TR" sz="1500" dirty="0" smtClean="0"/>
                        <a:t> </a:t>
                      </a:r>
                      <a:r>
                        <a:rPr lang="tr-TR" sz="1500" dirty="0" err="1" smtClean="0"/>
                        <a:t>may</a:t>
                      </a:r>
                      <a:r>
                        <a:rPr lang="tr-TR" sz="1500" dirty="0" smtClean="0"/>
                        <a:t> </a:t>
                      </a:r>
                      <a:r>
                        <a:rPr lang="tr-TR" sz="1500" dirty="0" err="1" smtClean="0"/>
                        <a:t>affect</a:t>
                      </a:r>
                      <a:r>
                        <a:rPr lang="tr-TR" sz="1500" dirty="0" smtClean="0"/>
                        <a:t> an </a:t>
                      </a:r>
                      <a:r>
                        <a:rPr lang="tr-TR" sz="1500" dirty="0" err="1" smtClean="0"/>
                        <a:t>entity’s</a:t>
                      </a:r>
                      <a:r>
                        <a:rPr lang="tr-TR" sz="1500" dirty="0" smtClean="0"/>
                        <a:t> </a:t>
                      </a:r>
                      <a:r>
                        <a:rPr lang="tr-TR" sz="1500" dirty="0" err="1" smtClean="0"/>
                        <a:t>ability</a:t>
                      </a:r>
                      <a:r>
                        <a:rPr lang="tr-TR" sz="1500" dirty="0" smtClean="0"/>
                        <a:t> </a:t>
                      </a:r>
                      <a:r>
                        <a:rPr lang="tr-TR" sz="1500" dirty="0" err="1" smtClean="0"/>
                        <a:t>to</a:t>
                      </a:r>
                      <a:r>
                        <a:rPr lang="tr-TR" sz="1500" dirty="0" smtClean="0"/>
                        <a:t> </a:t>
                      </a:r>
                      <a:r>
                        <a:rPr lang="tr-TR" sz="1500" dirty="0" err="1" smtClean="0"/>
                        <a:t>achieve</a:t>
                      </a:r>
                      <a:r>
                        <a:rPr lang="tr-TR" sz="1500" dirty="0" smtClean="0"/>
                        <a:t> </a:t>
                      </a:r>
                      <a:r>
                        <a:rPr lang="tr-TR" sz="1500" dirty="0" err="1" smtClean="0"/>
                        <a:t>its</a:t>
                      </a:r>
                      <a:r>
                        <a:rPr lang="tr-TR" sz="1500" dirty="0" smtClean="0"/>
                        <a:t> </a:t>
                      </a:r>
                      <a:r>
                        <a:rPr lang="tr-TR" sz="1500" dirty="0" err="1" smtClean="0"/>
                        <a:t>stratgey</a:t>
                      </a:r>
                      <a:r>
                        <a:rPr lang="tr-TR" sz="1500" dirty="0" smtClean="0"/>
                        <a:t> </a:t>
                      </a:r>
                      <a:r>
                        <a:rPr lang="tr-TR" sz="1500" dirty="0" err="1" smtClean="0"/>
                        <a:t>and</a:t>
                      </a:r>
                      <a:r>
                        <a:rPr lang="tr-TR" sz="1500" dirty="0" smtClean="0"/>
                        <a:t> </a:t>
                      </a:r>
                      <a:r>
                        <a:rPr lang="tr-TR" sz="1500" dirty="0" err="1" smtClean="0"/>
                        <a:t>business</a:t>
                      </a:r>
                      <a:r>
                        <a:rPr lang="tr-TR" sz="1500" dirty="0" smtClean="0"/>
                        <a:t> </a:t>
                      </a:r>
                      <a:r>
                        <a:rPr lang="tr-TR" sz="1500" dirty="0" err="1" smtClean="0"/>
                        <a:t>objectives</a:t>
                      </a:r>
                      <a:r>
                        <a:rPr lang="tr-TR" sz="1500" dirty="0" smtClean="0"/>
                        <a:t>.</a:t>
                      </a:r>
                      <a:endParaRPr lang="en-US" sz="1500" dirty="0"/>
                    </a:p>
                  </a:txBody>
                  <a:tcPr/>
                </a:tc>
                <a:tc>
                  <a:txBody>
                    <a:bodyPr/>
                    <a:lstStyle/>
                    <a:p>
                      <a:r>
                        <a:rPr lang="tr-TR" sz="1500" dirty="0" err="1" smtClean="0"/>
                        <a:t>Revision</a:t>
                      </a:r>
                      <a:r>
                        <a:rPr lang="tr-TR" sz="1500" baseline="0" dirty="0" smtClean="0"/>
                        <a:t> of </a:t>
                      </a:r>
                      <a:r>
                        <a:rPr lang="tr-TR" sz="1500" baseline="0" dirty="0" err="1" smtClean="0"/>
                        <a:t>capabilities</a:t>
                      </a:r>
                      <a:r>
                        <a:rPr lang="tr-TR" sz="1500" baseline="0" dirty="0" smtClean="0"/>
                        <a:t> </a:t>
                      </a:r>
                      <a:r>
                        <a:rPr lang="tr-TR" sz="1500" baseline="0" dirty="0" err="1" smtClean="0"/>
                        <a:t>and</a:t>
                      </a:r>
                      <a:r>
                        <a:rPr lang="tr-TR" sz="1500" baseline="0" dirty="0" smtClean="0"/>
                        <a:t> </a:t>
                      </a:r>
                      <a:r>
                        <a:rPr lang="tr-TR" sz="1500" baseline="0" dirty="0" err="1" smtClean="0"/>
                        <a:t>practices</a:t>
                      </a:r>
                      <a:r>
                        <a:rPr lang="tr-TR" sz="1500" baseline="0" dirty="0" smtClean="0"/>
                        <a:t>, </a:t>
                      </a:r>
                      <a:r>
                        <a:rPr lang="tr-TR" sz="1500" baseline="0" dirty="0" err="1" smtClean="0"/>
                        <a:t>and</a:t>
                      </a:r>
                      <a:r>
                        <a:rPr lang="tr-TR" sz="1500" baseline="0" dirty="0" smtClean="0"/>
                        <a:t> </a:t>
                      </a:r>
                      <a:r>
                        <a:rPr lang="tr-TR" sz="1500" baseline="0" dirty="0" err="1" smtClean="0"/>
                        <a:t>the</a:t>
                      </a:r>
                      <a:r>
                        <a:rPr lang="tr-TR" sz="1500" baseline="0" dirty="0" smtClean="0"/>
                        <a:t> </a:t>
                      </a:r>
                      <a:r>
                        <a:rPr lang="tr-TR" sz="1500" baseline="0" dirty="0" err="1" smtClean="0"/>
                        <a:t>entity’s</a:t>
                      </a:r>
                      <a:r>
                        <a:rPr lang="tr-TR" sz="1500" baseline="0" dirty="0" smtClean="0"/>
                        <a:t> </a:t>
                      </a:r>
                      <a:r>
                        <a:rPr lang="tr-TR" sz="1500" baseline="0" dirty="0" err="1" smtClean="0"/>
                        <a:t>performance</a:t>
                      </a:r>
                      <a:r>
                        <a:rPr lang="tr-TR" sz="1500" baseline="0" dirty="0" smtClean="0"/>
                        <a:t> </a:t>
                      </a:r>
                      <a:r>
                        <a:rPr lang="tr-TR" sz="1500" baseline="0" dirty="0" err="1" smtClean="0"/>
                        <a:t>relative</a:t>
                      </a:r>
                      <a:r>
                        <a:rPr lang="tr-TR" sz="1500" baseline="0" dirty="0" smtClean="0"/>
                        <a:t> </a:t>
                      </a:r>
                      <a:r>
                        <a:rPr lang="tr-TR" sz="1500" baseline="0" dirty="0" err="1" smtClean="0"/>
                        <a:t>to</a:t>
                      </a:r>
                      <a:r>
                        <a:rPr lang="tr-TR" sz="1500" baseline="0" dirty="0" smtClean="0"/>
                        <a:t> </a:t>
                      </a:r>
                      <a:r>
                        <a:rPr lang="tr-TR" sz="1500" baseline="0" dirty="0" err="1" smtClean="0"/>
                        <a:t>its</a:t>
                      </a:r>
                      <a:r>
                        <a:rPr lang="tr-TR" sz="1500" baseline="0" dirty="0" smtClean="0"/>
                        <a:t> </a:t>
                      </a:r>
                      <a:r>
                        <a:rPr lang="tr-TR" sz="1500" baseline="0" dirty="0" err="1" smtClean="0"/>
                        <a:t>targets</a:t>
                      </a:r>
                      <a:r>
                        <a:rPr lang="tr-TR" sz="1500" baseline="0" dirty="0" smtClean="0"/>
                        <a:t>.</a:t>
                      </a:r>
                      <a:endParaRPr lang="en-US" sz="1500" dirty="0"/>
                    </a:p>
                  </a:txBody>
                  <a:tcPr/>
                </a:tc>
                <a:tc>
                  <a:txBody>
                    <a:bodyPr/>
                    <a:lstStyle/>
                    <a:p>
                      <a:r>
                        <a:rPr lang="tr-TR" sz="1500" dirty="0" err="1" smtClean="0"/>
                        <a:t>Communication</a:t>
                      </a:r>
                      <a:r>
                        <a:rPr lang="tr-TR" sz="1500" dirty="0" smtClean="0"/>
                        <a:t> is </a:t>
                      </a:r>
                      <a:r>
                        <a:rPr lang="tr-TR" sz="1500" dirty="0" err="1" smtClean="0"/>
                        <a:t>the</a:t>
                      </a:r>
                      <a:r>
                        <a:rPr lang="tr-TR" sz="1500" dirty="0" smtClean="0"/>
                        <a:t> </a:t>
                      </a:r>
                      <a:r>
                        <a:rPr lang="tr-TR" sz="1500" dirty="0" err="1" smtClean="0"/>
                        <a:t>continual</a:t>
                      </a:r>
                      <a:r>
                        <a:rPr lang="tr-TR" sz="1500" dirty="0" smtClean="0"/>
                        <a:t>,</a:t>
                      </a:r>
                      <a:r>
                        <a:rPr lang="tr-TR" sz="1500" baseline="0" dirty="0" smtClean="0"/>
                        <a:t> </a:t>
                      </a:r>
                      <a:r>
                        <a:rPr lang="tr-TR" sz="1500" baseline="0" dirty="0" err="1" smtClean="0"/>
                        <a:t>iterative</a:t>
                      </a:r>
                      <a:r>
                        <a:rPr lang="tr-TR" sz="1500" baseline="0" dirty="0" smtClean="0"/>
                        <a:t> </a:t>
                      </a:r>
                      <a:r>
                        <a:rPr lang="tr-TR" sz="1500" baseline="0" dirty="0" err="1" smtClean="0"/>
                        <a:t>process</a:t>
                      </a:r>
                      <a:r>
                        <a:rPr lang="tr-TR" sz="1500" baseline="0" dirty="0" smtClean="0"/>
                        <a:t> of </a:t>
                      </a:r>
                      <a:r>
                        <a:rPr lang="tr-TR" sz="1500" baseline="0" dirty="0" err="1" smtClean="0"/>
                        <a:t>obtaining</a:t>
                      </a:r>
                      <a:r>
                        <a:rPr lang="tr-TR" sz="1500" baseline="0" dirty="0" smtClean="0"/>
                        <a:t> </a:t>
                      </a:r>
                      <a:r>
                        <a:rPr lang="tr-TR" sz="1500" baseline="0" dirty="0" err="1" smtClean="0"/>
                        <a:t>information</a:t>
                      </a:r>
                      <a:r>
                        <a:rPr lang="tr-TR" sz="1500" baseline="0" dirty="0" smtClean="0"/>
                        <a:t> </a:t>
                      </a:r>
                      <a:r>
                        <a:rPr lang="tr-TR" sz="1500" baseline="0" dirty="0" err="1" smtClean="0"/>
                        <a:t>and</a:t>
                      </a:r>
                      <a:r>
                        <a:rPr lang="tr-TR" sz="1500" baseline="0" dirty="0" smtClean="0"/>
                        <a:t> </a:t>
                      </a:r>
                      <a:r>
                        <a:rPr lang="tr-TR" sz="1500" baseline="0" dirty="0" err="1" smtClean="0"/>
                        <a:t>sharing</a:t>
                      </a:r>
                      <a:r>
                        <a:rPr lang="tr-TR" sz="1500" baseline="0" dirty="0" smtClean="0"/>
                        <a:t> it </a:t>
                      </a:r>
                      <a:r>
                        <a:rPr lang="tr-TR" sz="1500" baseline="0" dirty="0" err="1" smtClean="0"/>
                        <a:t>throughout</a:t>
                      </a:r>
                      <a:r>
                        <a:rPr lang="tr-TR" sz="1500" baseline="0" dirty="0" smtClean="0"/>
                        <a:t> </a:t>
                      </a:r>
                      <a:r>
                        <a:rPr lang="tr-TR" sz="1500" baseline="0" dirty="0" err="1" smtClean="0"/>
                        <a:t>the</a:t>
                      </a:r>
                      <a:r>
                        <a:rPr lang="tr-TR" sz="1500" baseline="0" dirty="0" smtClean="0"/>
                        <a:t> </a:t>
                      </a:r>
                      <a:r>
                        <a:rPr lang="tr-TR" sz="1500" baseline="0" dirty="0" err="1" smtClean="0"/>
                        <a:t>entity</a:t>
                      </a:r>
                      <a:r>
                        <a:rPr lang="tr-TR" sz="1500" baseline="0" dirty="0" smtClean="0"/>
                        <a:t>.</a:t>
                      </a:r>
                      <a:endParaRPr lang="en-US" sz="1500" dirty="0"/>
                    </a:p>
                  </a:txBody>
                  <a:tcPr/>
                </a:tc>
                <a:extLst>
                  <a:ext uri="{0D108BD9-81ED-4DB2-BD59-A6C34878D82A}">
                    <a16:rowId xmlns:a16="http://schemas.microsoft.com/office/drawing/2014/main" val="3086644285"/>
                  </a:ext>
                </a:extLst>
              </a:tr>
              <a:tr h="370840">
                <a:tc>
                  <a:txBody>
                    <a:bodyPr/>
                    <a:lstStyle/>
                    <a:p>
                      <a:r>
                        <a:rPr lang="tr-TR" sz="1500" dirty="0" err="1" smtClean="0"/>
                        <a:t>Governance</a:t>
                      </a:r>
                      <a:r>
                        <a:rPr lang="tr-TR" sz="1500" dirty="0" smtClean="0"/>
                        <a:t> </a:t>
                      </a:r>
                      <a:r>
                        <a:rPr lang="tr-TR" sz="1500" dirty="0" err="1" smtClean="0"/>
                        <a:t>sets</a:t>
                      </a:r>
                      <a:r>
                        <a:rPr lang="tr-TR" sz="1500" dirty="0" smtClean="0"/>
                        <a:t> </a:t>
                      </a:r>
                      <a:r>
                        <a:rPr lang="tr-TR" sz="1500" dirty="0" err="1" smtClean="0"/>
                        <a:t>the</a:t>
                      </a:r>
                      <a:r>
                        <a:rPr lang="tr-TR" sz="1500" dirty="0" smtClean="0"/>
                        <a:t> </a:t>
                      </a:r>
                      <a:r>
                        <a:rPr lang="tr-TR" sz="1500" dirty="0" err="1" smtClean="0"/>
                        <a:t>entity’s</a:t>
                      </a:r>
                      <a:r>
                        <a:rPr lang="tr-TR" sz="1500" dirty="0" smtClean="0"/>
                        <a:t> </a:t>
                      </a:r>
                      <a:r>
                        <a:rPr lang="tr-TR" sz="1500" dirty="0" err="1" smtClean="0"/>
                        <a:t>tone</a:t>
                      </a:r>
                      <a:r>
                        <a:rPr lang="tr-TR" sz="1500" dirty="0" smtClean="0"/>
                        <a:t>, </a:t>
                      </a:r>
                      <a:r>
                        <a:rPr lang="tr-TR" sz="1500" dirty="0" err="1" smtClean="0"/>
                        <a:t>reinforcing</a:t>
                      </a:r>
                      <a:r>
                        <a:rPr lang="tr-TR" sz="1500" dirty="0" smtClean="0"/>
                        <a:t> </a:t>
                      </a:r>
                      <a:r>
                        <a:rPr lang="tr-TR" sz="1500" dirty="0" err="1" smtClean="0"/>
                        <a:t>the</a:t>
                      </a:r>
                      <a:r>
                        <a:rPr lang="tr-TR" sz="1500" dirty="0" smtClean="0"/>
                        <a:t> </a:t>
                      </a:r>
                      <a:r>
                        <a:rPr lang="tr-TR" sz="1500" dirty="0" err="1" smtClean="0"/>
                        <a:t>importance</a:t>
                      </a:r>
                      <a:r>
                        <a:rPr lang="tr-TR" sz="1500" dirty="0" smtClean="0"/>
                        <a:t> of ERM, </a:t>
                      </a:r>
                      <a:r>
                        <a:rPr lang="tr-TR" sz="1500" dirty="0" err="1" smtClean="0"/>
                        <a:t>and</a:t>
                      </a:r>
                      <a:r>
                        <a:rPr lang="tr-TR" sz="1500" dirty="0" smtClean="0"/>
                        <a:t> </a:t>
                      </a:r>
                      <a:r>
                        <a:rPr lang="tr-TR" sz="1500" dirty="0" err="1" smtClean="0"/>
                        <a:t>establishing</a:t>
                      </a:r>
                      <a:r>
                        <a:rPr lang="tr-TR" sz="1500" dirty="0" smtClean="0"/>
                        <a:t> </a:t>
                      </a:r>
                      <a:r>
                        <a:rPr lang="tr-TR" sz="1500" dirty="0" err="1" smtClean="0"/>
                        <a:t>oversight</a:t>
                      </a:r>
                      <a:r>
                        <a:rPr lang="tr-TR" sz="1500" dirty="0" smtClean="0"/>
                        <a:t> </a:t>
                      </a:r>
                      <a:r>
                        <a:rPr lang="tr-TR" sz="1500" dirty="0" err="1" smtClean="0"/>
                        <a:t>responsibilities</a:t>
                      </a:r>
                      <a:r>
                        <a:rPr lang="tr-TR" sz="1500" baseline="0" dirty="0" smtClean="0"/>
                        <a:t> </a:t>
                      </a:r>
                      <a:r>
                        <a:rPr lang="tr-TR" sz="1500" baseline="0" dirty="0" err="1" smtClean="0"/>
                        <a:t>for</a:t>
                      </a:r>
                      <a:r>
                        <a:rPr lang="tr-TR" sz="1500" baseline="0" dirty="0" smtClean="0"/>
                        <a:t> it.</a:t>
                      </a:r>
                      <a:endParaRPr lang="en-US" sz="1500" dirty="0"/>
                    </a:p>
                  </a:txBody>
                  <a:tcPr/>
                </a:tc>
                <a:tc>
                  <a:txBody>
                    <a:bodyPr/>
                    <a:lstStyle/>
                    <a:p>
                      <a:r>
                        <a:rPr lang="tr-TR" sz="1500" dirty="0" smtClean="0"/>
                        <a:t>An </a:t>
                      </a:r>
                      <a:r>
                        <a:rPr lang="tr-TR" sz="1500" dirty="0" err="1" smtClean="0"/>
                        <a:t>organization</a:t>
                      </a:r>
                      <a:r>
                        <a:rPr lang="tr-TR" sz="1500" dirty="0" smtClean="0"/>
                        <a:t> </a:t>
                      </a:r>
                      <a:r>
                        <a:rPr lang="tr-TR" sz="1500" dirty="0" err="1" smtClean="0"/>
                        <a:t>sets</a:t>
                      </a:r>
                      <a:r>
                        <a:rPr lang="tr-TR" sz="1500" dirty="0" smtClean="0"/>
                        <a:t> </a:t>
                      </a:r>
                      <a:r>
                        <a:rPr lang="tr-TR" sz="1500" dirty="0" err="1" smtClean="0"/>
                        <a:t>its</a:t>
                      </a:r>
                      <a:r>
                        <a:rPr lang="tr-TR" sz="1500" dirty="0" smtClean="0"/>
                        <a:t> risk </a:t>
                      </a:r>
                      <a:r>
                        <a:rPr lang="tr-TR" sz="1500" dirty="0" err="1" smtClean="0"/>
                        <a:t>apetite</a:t>
                      </a:r>
                      <a:r>
                        <a:rPr lang="tr-TR" sz="1500" dirty="0" smtClean="0"/>
                        <a:t> in </a:t>
                      </a:r>
                      <a:r>
                        <a:rPr lang="tr-TR" sz="1500" dirty="0" err="1" smtClean="0"/>
                        <a:t>conjuction</a:t>
                      </a:r>
                      <a:r>
                        <a:rPr lang="tr-TR" sz="1500" dirty="0" smtClean="0"/>
                        <a:t> </a:t>
                      </a:r>
                      <a:r>
                        <a:rPr lang="tr-TR" sz="1500" dirty="0" err="1" smtClean="0"/>
                        <a:t>with</a:t>
                      </a:r>
                      <a:r>
                        <a:rPr lang="tr-TR" sz="1500" dirty="0" smtClean="0"/>
                        <a:t> </a:t>
                      </a:r>
                      <a:r>
                        <a:rPr lang="tr-TR" sz="1500" dirty="0" err="1" smtClean="0"/>
                        <a:t>strategy-setting</a:t>
                      </a:r>
                      <a:r>
                        <a:rPr lang="tr-TR" sz="1500" dirty="0" smtClean="0"/>
                        <a:t>. </a:t>
                      </a:r>
                      <a:endParaRPr lang="en-US" sz="1500" dirty="0"/>
                    </a:p>
                  </a:txBody>
                  <a:tcPr/>
                </a:tc>
                <a:tc>
                  <a:txBody>
                    <a:bodyPr/>
                    <a:lstStyle/>
                    <a:p>
                      <a:r>
                        <a:rPr lang="tr-TR" sz="1500" dirty="0" err="1" smtClean="0"/>
                        <a:t>It</a:t>
                      </a:r>
                      <a:r>
                        <a:rPr lang="tr-TR" sz="1500" dirty="0" smtClean="0"/>
                        <a:t> </a:t>
                      </a:r>
                      <a:r>
                        <a:rPr lang="tr-TR" sz="1500" dirty="0" err="1" smtClean="0"/>
                        <a:t>prioritizes</a:t>
                      </a:r>
                      <a:r>
                        <a:rPr lang="tr-TR" sz="1500" baseline="0" dirty="0" smtClean="0"/>
                        <a:t> risk </a:t>
                      </a:r>
                      <a:r>
                        <a:rPr lang="tr-TR" sz="1500" baseline="0" dirty="0" err="1" smtClean="0"/>
                        <a:t>according</a:t>
                      </a:r>
                      <a:r>
                        <a:rPr lang="tr-TR" sz="1500" baseline="0" dirty="0" smtClean="0"/>
                        <a:t> </a:t>
                      </a:r>
                      <a:r>
                        <a:rPr lang="tr-TR" sz="1500" baseline="0" dirty="0" err="1" smtClean="0"/>
                        <a:t>to</a:t>
                      </a:r>
                      <a:r>
                        <a:rPr lang="tr-TR" sz="1500" baseline="0" dirty="0" smtClean="0"/>
                        <a:t> </a:t>
                      </a:r>
                      <a:r>
                        <a:rPr lang="tr-TR" sz="1500" baseline="0" dirty="0" err="1" smtClean="0"/>
                        <a:t>their</a:t>
                      </a:r>
                      <a:r>
                        <a:rPr lang="tr-TR" sz="1500" baseline="0" dirty="0" smtClean="0"/>
                        <a:t> </a:t>
                      </a:r>
                      <a:r>
                        <a:rPr lang="tr-TR" sz="1500" baseline="0" dirty="0" err="1" smtClean="0"/>
                        <a:t>severity</a:t>
                      </a:r>
                      <a:r>
                        <a:rPr lang="tr-TR" sz="1500" baseline="0" dirty="0" smtClean="0"/>
                        <a:t> </a:t>
                      </a:r>
                      <a:r>
                        <a:rPr lang="tr-TR" sz="1500" baseline="0" dirty="0" err="1" smtClean="0"/>
                        <a:t>and</a:t>
                      </a:r>
                      <a:r>
                        <a:rPr lang="tr-TR" sz="1500" baseline="0" dirty="0" smtClean="0"/>
                        <a:t> </a:t>
                      </a:r>
                      <a:r>
                        <a:rPr lang="tr-TR" sz="1500" baseline="0" dirty="0" err="1" smtClean="0"/>
                        <a:t>considering</a:t>
                      </a:r>
                      <a:r>
                        <a:rPr lang="tr-TR" sz="1500" baseline="0" dirty="0" smtClean="0"/>
                        <a:t> </a:t>
                      </a:r>
                      <a:r>
                        <a:rPr lang="tr-TR" sz="1500" baseline="0" dirty="0" err="1" smtClean="0"/>
                        <a:t>the</a:t>
                      </a:r>
                      <a:r>
                        <a:rPr lang="tr-TR" sz="1500" baseline="0" dirty="0" smtClean="0"/>
                        <a:t> risk </a:t>
                      </a:r>
                      <a:r>
                        <a:rPr lang="tr-TR" sz="1500" baseline="0" dirty="0" err="1" smtClean="0"/>
                        <a:t>apetite</a:t>
                      </a:r>
                      <a:r>
                        <a:rPr lang="tr-TR" sz="1500" baseline="0" dirty="0" smtClean="0"/>
                        <a:t>.</a:t>
                      </a:r>
                      <a:endParaRPr lang="en-US" sz="1500" dirty="0"/>
                    </a:p>
                  </a:txBody>
                  <a:tcPr/>
                </a:tc>
                <a:tc>
                  <a:txBody>
                    <a:bodyPr/>
                    <a:lstStyle/>
                    <a:p>
                      <a:r>
                        <a:rPr lang="tr-TR" sz="1500" dirty="0" err="1" smtClean="0"/>
                        <a:t>The</a:t>
                      </a:r>
                      <a:r>
                        <a:rPr lang="tr-TR" sz="1500" dirty="0" smtClean="0"/>
                        <a:t> </a:t>
                      </a:r>
                      <a:r>
                        <a:rPr lang="tr-TR" sz="1500" dirty="0" err="1" smtClean="0"/>
                        <a:t>question</a:t>
                      </a:r>
                      <a:r>
                        <a:rPr lang="tr-TR" sz="1500" dirty="0" smtClean="0"/>
                        <a:t>; ‘ How </a:t>
                      </a:r>
                      <a:r>
                        <a:rPr lang="tr-TR" sz="1500" dirty="0" err="1" smtClean="0"/>
                        <a:t>well</a:t>
                      </a:r>
                      <a:r>
                        <a:rPr lang="tr-TR" sz="1500" dirty="0" smtClean="0"/>
                        <a:t> has ERM </a:t>
                      </a:r>
                      <a:r>
                        <a:rPr lang="tr-TR" sz="1500" dirty="0" err="1" smtClean="0"/>
                        <a:t>increased</a:t>
                      </a:r>
                      <a:r>
                        <a:rPr lang="tr-TR" sz="1500" dirty="0" smtClean="0"/>
                        <a:t> </a:t>
                      </a:r>
                      <a:r>
                        <a:rPr lang="tr-TR" sz="1500" dirty="0" err="1" smtClean="0"/>
                        <a:t>value</a:t>
                      </a:r>
                      <a:r>
                        <a:rPr lang="tr-TR" sz="1500" dirty="0" smtClean="0"/>
                        <a:t> </a:t>
                      </a:r>
                      <a:r>
                        <a:rPr lang="tr-TR" sz="1500" dirty="0" err="1" smtClean="0"/>
                        <a:t>over</a:t>
                      </a:r>
                      <a:r>
                        <a:rPr lang="tr-TR" sz="1500" baseline="0" dirty="0" smtClean="0"/>
                        <a:t> time?’</a:t>
                      </a:r>
                      <a:endParaRPr lang="en-US" sz="1500" dirty="0"/>
                    </a:p>
                  </a:txBody>
                  <a:tcPr/>
                </a:tc>
                <a:tc>
                  <a:txBody>
                    <a:bodyPr/>
                    <a:lstStyle/>
                    <a:p>
                      <a:r>
                        <a:rPr lang="tr-TR" sz="1500" dirty="0" smtClean="0"/>
                        <a:t>Management </a:t>
                      </a:r>
                      <a:r>
                        <a:rPr lang="tr-TR" sz="1500" dirty="0" err="1" smtClean="0"/>
                        <a:t>uses</a:t>
                      </a:r>
                      <a:r>
                        <a:rPr lang="tr-TR" sz="1500" dirty="0" smtClean="0"/>
                        <a:t> </a:t>
                      </a:r>
                      <a:r>
                        <a:rPr lang="tr-TR" sz="1500" dirty="0" err="1" smtClean="0"/>
                        <a:t>relevant</a:t>
                      </a:r>
                      <a:r>
                        <a:rPr lang="tr-TR" sz="1500" dirty="0" smtClean="0"/>
                        <a:t> </a:t>
                      </a:r>
                      <a:r>
                        <a:rPr lang="tr-TR" sz="1500" dirty="0" err="1" smtClean="0"/>
                        <a:t>information</a:t>
                      </a:r>
                      <a:r>
                        <a:rPr lang="tr-TR" sz="1500" dirty="0" smtClean="0"/>
                        <a:t> </a:t>
                      </a:r>
                      <a:r>
                        <a:rPr lang="tr-TR" sz="1500" dirty="0" err="1" smtClean="0"/>
                        <a:t>from</a:t>
                      </a:r>
                      <a:r>
                        <a:rPr lang="tr-TR" sz="1500" dirty="0" smtClean="0"/>
                        <a:t> </a:t>
                      </a:r>
                      <a:r>
                        <a:rPr lang="tr-TR" sz="1500" dirty="0" err="1" smtClean="0"/>
                        <a:t>both</a:t>
                      </a:r>
                      <a:r>
                        <a:rPr lang="tr-TR" sz="1500" dirty="0" smtClean="0"/>
                        <a:t> </a:t>
                      </a:r>
                      <a:r>
                        <a:rPr lang="tr-TR" sz="1500" dirty="0" err="1" smtClean="0"/>
                        <a:t>internal</a:t>
                      </a:r>
                      <a:r>
                        <a:rPr lang="tr-TR" sz="1500" dirty="0" smtClean="0"/>
                        <a:t> </a:t>
                      </a:r>
                      <a:r>
                        <a:rPr lang="tr-TR" sz="1500" dirty="0" err="1" smtClean="0"/>
                        <a:t>and</a:t>
                      </a:r>
                      <a:r>
                        <a:rPr lang="tr-TR" sz="1500" dirty="0" smtClean="0"/>
                        <a:t> </a:t>
                      </a:r>
                      <a:r>
                        <a:rPr lang="tr-TR" sz="1500" dirty="0" err="1" smtClean="0"/>
                        <a:t>external</a:t>
                      </a:r>
                      <a:r>
                        <a:rPr lang="tr-TR" sz="1500" dirty="0" smtClean="0"/>
                        <a:t> </a:t>
                      </a:r>
                      <a:r>
                        <a:rPr lang="tr-TR" sz="1500" dirty="0" err="1" smtClean="0"/>
                        <a:t>sources</a:t>
                      </a:r>
                      <a:r>
                        <a:rPr lang="tr-TR" sz="1500" dirty="0" smtClean="0"/>
                        <a:t> </a:t>
                      </a:r>
                      <a:r>
                        <a:rPr lang="tr-TR" sz="1500" dirty="0" err="1" smtClean="0"/>
                        <a:t>to</a:t>
                      </a:r>
                      <a:r>
                        <a:rPr lang="tr-TR" sz="1500" dirty="0" smtClean="0"/>
                        <a:t> </a:t>
                      </a:r>
                      <a:r>
                        <a:rPr lang="tr-TR" sz="1500" dirty="0" err="1" smtClean="0"/>
                        <a:t>support</a:t>
                      </a:r>
                      <a:r>
                        <a:rPr lang="tr-TR" sz="1500" dirty="0" smtClean="0"/>
                        <a:t> ERM.</a:t>
                      </a:r>
                      <a:endParaRPr lang="en-US" sz="1500" dirty="0"/>
                    </a:p>
                  </a:txBody>
                  <a:tcPr/>
                </a:tc>
                <a:extLst>
                  <a:ext uri="{0D108BD9-81ED-4DB2-BD59-A6C34878D82A}">
                    <a16:rowId xmlns:a16="http://schemas.microsoft.com/office/drawing/2014/main" val="327819038"/>
                  </a:ext>
                </a:extLst>
              </a:tr>
              <a:tr h="370840">
                <a:tc>
                  <a:txBody>
                    <a:bodyPr/>
                    <a:lstStyle/>
                    <a:p>
                      <a:r>
                        <a:rPr lang="tr-TR" sz="1500" dirty="0" err="1" smtClean="0"/>
                        <a:t>Culture</a:t>
                      </a:r>
                      <a:r>
                        <a:rPr lang="tr-TR" sz="1500" dirty="0" smtClean="0"/>
                        <a:t> is </a:t>
                      </a:r>
                      <a:r>
                        <a:rPr lang="tr-TR" sz="1500" dirty="0" err="1" smtClean="0"/>
                        <a:t>reflected</a:t>
                      </a:r>
                      <a:r>
                        <a:rPr lang="tr-TR" sz="1500" baseline="0" dirty="0" smtClean="0"/>
                        <a:t> in </a:t>
                      </a:r>
                      <a:r>
                        <a:rPr lang="tr-TR" sz="1500" baseline="0" dirty="0" err="1" smtClean="0"/>
                        <a:t>decision-making</a:t>
                      </a:r>
                      <a:endParaRPr lang="en-US" sz="1500" dirty="0"/>
                    </a:p>
                  </a:txBody>
                  <a:tcPr/>
                </a:tc>
                <a:tc>
                  <a:txBody>
                    <a:bodyPr/>
                    <a:lstStyle/>
                    <a:p>
                      <a:r>
                        <a:rPr lang="tr-TR" sz="1500" dirty="0" err="1" smtClean="0"/>
                        <a:t>The</a:t>
                      </a:r>
                      <a:r>
                        <a:rPr lang="tr-TR" sz="1500" dirty="0" smtClean="0"/>
                        <a:t> </a:t>
                      </a:r>
                      <a:r>
                        <a:rPr lang="tr-TR" sz="1500" dirty="0" err="1" smtClean="0"/>
                        <a:t>business</a:t>
                      </a:r>
                      <a:r>
                        <a:rPr lang="tr-TR" sz="1500" baseline="0" dirty="0" smtClean="0"/>
                        <a:t> </a:t>
                      </a:r>
                      <a:r>
                        <a:rPr lang="tr-TR" sz="1500" baseline="0" dirty="0" err="1" smtClean="0"/>
                        <a:t>objectives</a:t>
                      </a:r>
                      <a:r>
                        <a:rPr lang="tr-TR" sz="1500" baseline="0" dirty="0" smtClean="0"/>
                        <a:t> </a:t>
                      </a:r>
                      <a:r>
                        <a:rPr lang="tr-TR" sz="1500" baseline="0" dirty="0" err="1" smtClean="0"/>
                        <a:t>allow</a:t>
                      </a:r>
                      <a:r>
                        <a:rPr lang="tr-TR" sz="1500" baseline="0" dirty="0" smtClean="0"/>
                        <a:t> </a:t>
                      </a:r>
                      <a:r>
                        <a:rPr lang="tr-TR" sz="1500" baseline="0" dirty="0" err="1" smtClean="0"/>
                        <a:t>strategy</a:t>
                      </a:r>
                      <a:r>
                        <a:rPr lang="tr-TR" sz="1500" baseline="0" dirty="0" smtClean="0"/>
                        <a:t> </a:t>
                      </a:r>
                      <a:r>
                        <a:rPr lang="tr-TR" sz="1500" baseline="0" dirty="0" err="1" smtClean="0"/>
                        <a:t>to</a:t>
                      </a:r>
                      <a:r>
                        <a:rPr lang="tr-TR" sz="1500" baseline="0" dirty="0" smtClean="0"/>
                        <a:t> be put </a:t>
                      </a:r>
                      <a:r>
                        <a:rPr lang="tr-TR" sz="1500" baseline="0" dirty="0" err="1" smtClean="0"/>
                        <a:t>into</a:t>
                      </a:r>
                      <a:r>
                        <a:rPr lang="tr-TR" sz="1500" baseline="0" dirty="0" smtClean="0"/>
                        <a:t> </a:t>
                      </a:r>
                      <a:r>
                        <a:rPr lang="tr-TR" sz="1500" baseline="0" dirty="0" err="1" smtClean="0"/>
                        <a:t>practice</a:t>
                      </a:r>
                      <a:r>
                        <a:rPr lang="tr-TR" sz="1500" baseline="0" dirty="0" smtClean="0"/>
                        <a:t> </a:t>
                      </a:r>
                      <a:r>
                        <a:rPr lang="tr-TR" sz="1500" baseline="0" dirty="0" err="1" smtClean="0"/>
                        <a:t>and</a:t>
                      </a:r>
                      <a:r>
                        <a:rPr lang="tr-TR" sz="1500" baseline="0" dirty="0" smtClean="0"/>
                        <a:t> </a:t>
                      </a:r>
                      <a:r>
                        <a:rPr lang="tr-TR" sz="1500" baseline="0" dirty="0" err="1" smtClean="0"/>
                        <a:t>shape</a:t>
                      </a:r>
                      <a:r>
                        <a:rPr lang="tr-TR" sz="1500" baseline="0" dirty="0" smtClean="0"/>
                        <a:t> </a:t>
                      </a:r>
                      <a:r>
                        <a:rPr lang="tr-TR" sz="1500" baseline="0" dirty="0" err="1" smtClean="0"/>
                        <a:t>the</a:t>
                      </a:r>
                      <a:r>
                        <a:rPr lang="tr-TR" sz="1500" baseline="0" dirty="0" smtClean="0"/>
                        <a:t> </a:t>
                      </a:r>
                      <a:r>
                        <a:rPr lang="tr-TR" sz="1500" baseline="0" dirty="0" err="1" smtClean="0"/>
                        <a:t>entity’s</a:t>
                      </a:r>
                      <a:r>
                        <a:rPr lang="tr-TR" sz="1500" baseline="0" dirty="0" smtClean="0"/>
                        <a:t> </a:t>
                      </a:r>
                      <a:r>
                        <a:rPr lang="tr-TR" sz="1500" baseline="0" dirty="0" err="1" smtClean="0"/>
                        <a:t>day-to-day</a:t>
                      </a:r>
                      <a:r>
                        <a:rPr lang="tr-TR" sz="1500" baseline="0" dirty="0" smtClean="0"/>
                        <a:t> </a:t>
                      </a:r>
                      <a:r>
                        <a:rPr lang="tr-TR" sz="1500" baseline="0" dirty="0" err="1" smtClean="0"/>
                        <a:t>operations</a:t>
                      </a:r>
                      <a:r>
                        <a:rPr lang="tr-TR" sz="1500" baseline="0" dirty="0" smtClean="0"/>
                        <a:t> </a:t>
                      </a:r>
                      <a:r>
                        <a:rPr lang="tr-TR" sz="1500" baseline="0" dirty="0" err="1" smtClean="0"/>
                        <a:t>and</a:t>
                      </a:r>
                      <a:r>
                        <a:rPr lang="tr-TR" sz="1500" baseline="0" dirty="0" smtClean="0"/>
                        <a:t> </a:t>
                      </a:r>
                      <a:r>
                        <a:rPr lang="tr-TR" sz="1500" baseline="0" dirty="0" err="1" smtClean="0"/>
                        <a:t>priorities</a:t>
                      </a:r>
                      <a:r>
                        <a:rPr lang="tr-TR" sz="1500" baseline="0" dirty="0" smtClean="0"/>
                        <a:t>.</a:t>
                      </a:r>
                      <a:endParaRPr lang="en-US" sz="1500" dirty="0"/>
                    </a:p>
                  </a:txBody>
                  <a:tcPr/>
                </a:tc>
                <a:tc>
                  <a:txBody>
                    <a:bodyPr/>
                    <a:lstStyle/>
                    <a:p>
                      <a:r>
                        <a:rPr lang="tr-TR" sz="1500" dirty="0" err="1" smtClean="0"/>
                        <a:t>It</a:t>
                      </a:r>
                      <a:r>
                        <a:rPr lang="tr-TR" sz="1500" dirty="0" smtClean="0"/>
                        <a:t> </a:t>
                      </a:r>
                      <a:r>
                        <a:rPr lang="tr-TR" sz="1500" dirty="0" err="1" smtClean="0"/>
                        <a:t>selects</a:t>
                      </a:r>
                      <a:r>
                        <a:rPr lang="tr-TR" sz="1500" dirty="0" smtClean="0"/>
                        <a:t> risk </a:t>
                      </a:r>
                      <a:r>
                        <a:rPr lang="tr-TR" sz="1500" dirty="0" err="1" smtClean="0"/>
                        <a:t>responses</a:t>
                      </a:r>
                      <a:r>
                        <a:rPr lang="tr-TR" sz="1500" dirty="0" smtClean="0"/>
                        <a:t> </a:t>
                      </a:r>
                      <a:r>
                        <a:rPr lang="tr-TR" sz="1500" dirty="0" err="1" smtClean="0"/>
                        <a:t>and</a:t>
                      </a:r>
                      <a:r>
                        <a:rPr lang="tr-TR" sz="1500" dirty="0" smtClean="0"/>
                        <a:t> </a:t>
                      </a:r>
                      <a:r>
                        <a:rPr lang="tr-TR" sz="1500" dirty="0" err="1" smtClean="0"/>
                        <a:t>monitors</a:t>
                      </a:r>
                      <a:r>
                        <a:rPr lang="tr-TR" sz="1500" dirty="0" smtClean="0"/>
                        <a:t> </a:t>
                      </a:r>
                      <a:r>
                        <a:rPr lang="tr-TR" sz="1500" dirty="0" err="1" smtClean="0"/>
                        <a:t>performance</a:t>
                      </a:r>
                      <a:r>
                        <a:rPr lang="tr-TR" sz="1500" dirty="0" smtClean="0"/>
                        <a:t> </a:t>
                      </a:r>
                      <a:r>
                        <a:rPr lang="tr-TR" sz="1500" dirty="0" err="1" smtClean="0"/>
                        <a:t>for</a:t>
                      </a:r>
                      <a:r>
                        <a:rPr lang="tr-TR" sz="1500" dirty="0" smtClean="0"/>
                        <a:t> </a:t>
                      </a:r>
                      <a:r>
                        <a:rPr lang="tr-TR" sz="1500" dirty="0" err="1" smtClean="0"/>
                        <a:t>change</a:t>
                      </a:r>
                      <a:r>
                        <a:rPr lang="tr-TR" sz="1500" dirty="0" smtClean="0"/>
                        <a:t>.</a:t>
                      </a:r>
                      <a:endParaRPr lang="en-US" sz="1500" dirty="0"/>
                    </a:p>
                  </a:txBody>
                  <a:tcPr/>
                </a:tc>
                <a:tc>
                  <a:txBody>
                    <a:bodyPr/>
                    <a:lstStyle/>
                    <a:p>
                      <a:endParaRPr lang="en-US" sz="1500" dirty="0"/>
                    </a:p>
                  </a:txBody>
                  <a:tcPr/>
                </a:tc>
                <a:tc>
                  <a:txBody>
                    <a:bodyPr/>
                    <a:lstStyle/>
                    <a:p>
                      <a:r>
                        <a:rPr lang="tr-TR" sz="1500" dirty="0" err="1" smtClean="0"/>
                        <a:t>The</a:t>
                      </a:r>
                      <a:r>
                        <a:rPr lang="tr-TR" sz="1500" dirty="0" smtClean="0"/>
                        <a:t> </a:t>
                      </a:r>
                      <a:r>
                        <a:rPr lang="tr-TR" sz="1500" dirty="0" err="1" smtClean="0"/>
                        <a:t>organization</a:t>
                      </a:r>
                      <a:r>
                        <a:rPr lang="tr-TR" sz="1500" dirty="0" smtClean="0"/>
                        <a:t> </a:t>
                      </a:r>
                      <a:r>
                        <a:rPr lang="tr-TR" sz="1500" dirty="0" err="1" smtClean="0"/>
                        <a:t>leverages</a:t>
                      </a:r>
                      <a:r>
                        <a:rPr lang="tr-TR" sz="1500" dirty="0" smtClean="0"/>
                        <a:t> IT </a:t>
                      </a:r>
                      <a:r>
                        <a:rPr lang="tr-TR" sz="1500" dirty="0" err="1" smtClean="0"/>
                        <a:t>systems</a:t>
                      </a:r>
                      <a:r>
                        <a:rPr lang="tr-TR" sz="1500" dirty="0" smtClean="0"/>
                        <a:t> </a:t>
                      </a:r>
                      <a:r>
                        <a:rPr lang="tr-TR" sz="1500" dirty="0" err="1" smtClean="0"/>
                        <a:t>to</a:t>
                      </a:r>
                      <a:r>
                        <a:rPr lang="tr-TR" sz="1500" dirty="0" smtClean="0"/>
                        <a:t> </a:t>
                      </a:r>
                      <a:r>
                        <a:rPr lang="tr-TR" sz="1500" dirty="0" err="1" smtClean="0"/>
                        <a:t>capture</a:t>
                      </a:r>
                      <a:r>
                        <a:rPr lang="tr-TR" sz="1500" dirty="0" smtClean="0"/>
                        <a:t>, </a:t>
                      </a:r>
                      <a:r>
                        <a:rPr lang="tr-TR" sz="1500" dirty="0" err="1" smtClean="0"/>
                        <a:t>process</a:t>
                      </a:r>
                      <a:r>
                        <a:rPr lang="tr-TR" sz="1500" dirty="0" smtClean="0"/>
                        <a:t>, </a:t>
                      </a:r>
                      <a:r>
                        <a:rPr lang="tr-TR" sz="1500" dirty="0" err="1" smtClean="0"/>
                        <a:t>and</a:t>
                      </a:r>
                      <a:r>
                        <a:rPr lang="tr-TR" sz="1500" dirty="0" smtClean="0"/>
                        <a:t> </a:t>
                      </a:r>
                      <a:r>
                        <a:rPr lang="tr-TR" sz="1500" dirty="0" err="1" smtClean="0"/>
                        <a:t>manage</a:t>
                      </a:r>
                      <a:r>
                        <a:rPr lang="tr-TR" sz="1500" dirty="0" smtClean="0"/>
                        <a:t> data </a:t>
                      </a:r>
                      <a:r>
                        <a:rPr lang="tr-TR" sz="1500" dirty="0" err="1" smtClean="0"/>
                        <a:t>and</a:t>
                      </a:r>
                      <a:r>
                        <a:rPr lang="tr-TR" sz="1500" dirty="0" smtClean="0"/>
                        <a:t> </a:t>
                      </a:r>
                      <a:r>
                        <a:rPr lang="tr-TR" sz="1500" dirty="0" err="1" smtClean="0"/>
                        <a:t>information</a:t>
                      </a:r>
                      <a:r>
                        <a:rPr lang="tr-TR" sz="1500" dirty="0" smtClean="0"/>
                        <a:t>.</a:t>
                      </a:r>
                      <a:endParaRPr lang="en-US" sz="1500" dirty="0"/>
                    </a:p>
                  </a:txBody>
                  <a:tcPr/>
                </a:tc>
                <a:extLst>
                  <a:ext uri="{0D108BD9-81ED-4DB2-BD59-A6C34878D82A}">
                    <a16:rowId xmlns:a16="http://schemas.microsoft.com/office/drawing/2014/main" val="295225186"/>
                  </a:ext>
                </a:extLst>
              </a:tr>
            </a:tbl>
          </a:graphicData>
        </a:graphic>
      </p:graphicFrame>
    </p:spTree>
    <p:extLst>
      <p:ext uri="{BB962C8B-B14F-4D97-AF65-F5344CB8AC3E}">
        <p14:creationId xmlns:p14="http://schemas.microsoft.com/office/powerpoint/2010/main" val="180336847"/>
      </p:ext>
    </p:extLst>
  </p:cSld>
  <p:clrMapOvr>
    <a:masterClrMapping/>
  </p:clrMapOvr>
  <p:transition spd="slow">
    <p:push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3" y="618518"/>
            <a:ext cx="9905998" cy="1023469"/>
          </a:xfrm>
        </p:spPr>
        <p:txBody>
          <a:bodyPr/>
          <a:lstStyle/>
          <a:p>
            <a:pPr algn="ctr"/>
            <a:r>
              <a:rPr lang="tr-TR"/>
              <a:t>COMPONENTS AND PRINCIPLES OF ERM IN COSO</a:t>
            </a:r>
            <a:endParaRPr lang="en-US"/>
          </a:p>
        </p:txBody>
      </p:sp>
      <p:pic>
        <p:nvPicPr>
          <p:cNvPr id="5" name="İçerik Yer Tutucusu 6"/>
          <p:cNvPicPr>
            <a:picLocks noGrp="1" noChangeAspect="1"/>
          </p:cNvPicPr>
          <p:nvPr>
            <p:ph idx="1"/>
          </p:nvPr>
        </p:nvPicPr>
        <p:blipFill>
          <a:blip r:embed="rId3"/>
          <a:stretch>
            <a:fillRect/>
          </a:stretch>
        </p:blipFill>
        <p:spPr>
          <a:xfrm>
            <a:off x="1222303" y="1641987"/>
            <a:ext cx="9513452" cy="4457732"/>
          </a:xfrm>
          <a:prstGeom prst="rect">
            <a:avLst/>
          </a:prstGeom>
        </p:spPr>
      </p:pic>
    </p:spTree>
    <p:extLst>
      <p:ext uri="{BB962C8B-B14F-4D97-AF65-F5344CB8AC3E}">
        <p14:creationId xmlns:p14="http://schemas.microsoft.com/office/powerpoint/2010/main" val="2049460345"/>
      </p:ext>
    </p:extLst>
  </p:cSld>
  <p:clrMapOvr>
    <a:masterClrMapping/>
  </p:clrMapOvr>
  <p:transition spd="slow">
    <p:push dir="u"/>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RISK APETITE (PRINCIPLE 7)</a:t>
            </a:r>
            <a:endParaRPr lang="en-US" dirty="0"/>
          </a:p>
        </p:txBody>
      </p:sp>
      <p:sp>
        <p:nvSpPr>
          <p:cNvPr id="3" name="İçerik Yer Tutucusu 2"/>
          <p:cNvSpPr>
            <a:spLocks noGrp="1"/>
          </p:cNvSpPr>
          <p:nvPr>
            <p:ph idx="1"/>
          </p:nvPr>
        </p:nvSpPr>
        <p:spPr>
          <a:xfrm>
            <a:off x="1141412" y="1838632"/>
            <a:ext cx="9988704" cy="4227871"/>
          </a:xfrm>
        </p:spPr>
        <p:txBody>
          <a:bodyPr>
            <a:normAutofit fontScale="92500" lnSpcReduction="20000"/>
          </a:bodyPr>
          <a:lstStyle/>
          <a:p>
            <a:r>
              <a:rPr lang="tr-TR" dirty="0" smtClean="0"/>
              <a:t>Risk </a:t>
            </a:r>
            <a:r>
              <a:rPr lang="tr-TR" dirty="0" err="1" smtClean="0"/>
              <a:t>apetite</a:t>
            </a:r>
            <a:r>
              <a:rPr lang="tr-TR" dirty="0" smtClean="0"/>
              <a:t> is </a:t>
            </a:r>
            <a:r>
              <a:rPr lang="tr-TR" dirty="0" err="1" smtClean="0"/>
              <a:t>the</a:t>
            </a:r>
            <a:r>
              <a:rPr lang="tr-TR" dirty="0" smtClean="0"/>
              <a:t> </a:t>
            </a:r>
            <a:r>
              <a:rPr lang="tr-TR" dirty="0" err="1" smtClean="0"/>
              <a:t>types</a:t>
            </a:r>
            <a:r>
              <a:rPr lang="tr-TR" dirty="0" smtClean="0"/>
              <a:t> </a:t>
            </a:r>
            <a:r>
              <a:rPr lang="tr-TR" dirty="0" err="1" smtClean="0"/>
              <a:t>and</a:t>
            </a:r>
            <a:r>
              <a:rPr lang="tr-TR" dirty="0" smtClean="0"/>
              <a:t> </a:t>
            </a:r>
            <a:r>
              <a:rPr lang="tr-TR" dirty="0" err="1" smtClean="0"/>
              <a:t>amount</a:t>
            </a:r>
            <a:r>
              <a:rPr lang="tr-TR" dirty="0" smtClean="0"/>
              <a:t> of risk, </a:t>
            </a:r>
            <a:r>
              <a:rPr lang="tr-TR" dirty="0" err="1" smtClean="0"/>
              <a:t>the</a:t>
            </a:r>
            <a:r>
              <a:rPr lang="tr-TR" dirty="0" smtClean="0"/>
              <a:t> </a:t>
            </a:r>
            <a:r>
              <a:rPr lang="tr-TR" dirty="0" err="1" smtClean="0"/>
              <a:t>management</a:t>
            </a:r>
            <a:r>
              <a:rPr lang="tr-TR" dirty="0" smtClean="0"/>
              <a:t> is </a:t>
            </a:r>
            <a:r>
              <a:rPr lang="tr-TR" dirty="0" err="1" smtClean="0"/>
              <a:t>willing</a:t>
            </a:r>
            <a:r>
              <a:rPr lang="tr-TR" dirty="0" smtClean="0"/>
              <a:t> </a:t>
            </a:r>
            <a:r>
              <a:rPr lang="tr-TR" dirty="0" err="1" smtClean="0"/>
              <a:t>to</a:t>
            </a:r>
            <a:r>
              <a:rPr lang="tr-TR" dirty="0" smtClean="0"/>
              <a:t> </a:t>
            </a:r>
            <a:r>
              <a:rPr lang="tr-TR" dirty="0" err="1" smtClean="0"/>
              <a:t>accept</a:t>
            </a:r>
            <a:r>
              <a:rPr lang="tr-TR" dirty="0" smtClean="0"/>
              <a:t> in </a:t>
            </a:r>
            <a:r>
              <a:rPr lang="tr-TR" dirty="0" err="1" smtClean="0"/>
              <a:t>its</a:t>
            </a:r>
            <a:r>
              <a:rPr lang="tr-TR" dirty="0" smtClean="0"/>
              <a:t> </a:t>
            </a:r>
            <a:r>
              <a:rPr lang="tr-TR" dirty="0" err="1" smtClean="0"/>
              <a:t>pursuit</a:t>
            </a:r>
            <a:r>
              <a:rPr lang="tr-TR" dirty="0" smtClean="0"/>
              <a:t> of </a:t>
            </a:r>
            <a:r>
              <a:rPr lang="tr-TR" dirty="0" err="1" smtClean="0"/>
              <a:t>value</a:t>
            </a:r>
            <a:r>
              <a:rPr lang="tr-TR" dirty="0" smtClean="0"/>
              <a:t> (in </a:t>
            </a:r>
            <a:r>
              <a:rPr lang="tr-TR" dirty="0" err="1" smtClean="0"/>
              <a:t>short</a:t>
            </a:r>
            <a:r>
              <a:rPr lang="tr-TR" dirty="0" smtClean="0"/>
              <a:t>; </a:t>
            </a:r>
            <a:r>
              <a:rPr lang="tr-TR" dirty="0" err="1" smtClean="0"/>
              <a:t>acceptable</a:t>
            </a:r>
            <a:r>
              <a:rPr lang="tr-TR" dirty="0" smtClean="0"/>
              <a:t> </a:t>
            </a:r>
            <a:r>
              <a:rPr lang="tr-TR" dirty="0" err="1" smtClean="0"/>
              <a:t>amount</a:t>
            </a:r>
            <a:r>
              <a:rPr lang="tr-TR" dirty="0" smtClean="0"/>
              <a:t> of </a:t>
            </a:r>
            <a:r>
              <a:rPr lang="tr-TR" dirty="0" err="1" smtClean="0"/>
              <a:t>risks</a:t>
            </a:r>
            <a:r>
              <a:rPr lang="tr-TR" dirty="0" smtClean="0"/>
              <a:t>)</a:t>
            </a:r>
          </a:p>
          <a:p>
            <a:r>
              <a:rPr lang="tr-TR" dirty="0" err="1" smtClean="0"/>
              <a:t>There</a:t>
            </a:r>
            <a:r>
              <a:rPr lang="tr-TR" dirty="0" smtClean="0"/>
              <a:t> is </a:t>
            </a:r>
            <a:r>
              <a:rPr lang="tr-TR" dirty="0" err="1" smtClean="0"/>
              <a:t>no</a:t>
            </a:r>
            <a:r>
              <a:rPr lang="tr-TR" dirty="0" smtClean="0"/>
              <a:t> </a:t>
            </a:r>
            <a:r>
              <a:rPr lang="tr-TR" dirty="0" err="1" smtClean="0"/>
              <a:t>universal</a:t>
            </a:r>
            <a:r>
              <a:rPr lang="tr-TR" dirty="0" smtClean="0"/>
              <a:t> risk </a:t>
            </a:r>
            <a:r>
              <a:rPr lang="tr-TR" dirty="0" err="1" smtClean="0"/>
              <a:t>apetite</a:t>
            </a:r>
            <a:endParaRPr lang="tr-TR" dirty="0" smtClean="0"/>
          </a:p>
          <a:p>
            <a:pPr lvl="1"/>
            <a:r>
              <a:rPr lang="tr-TR" dirty="0" err="1" smtClean="0"/>
              <a:t>It</a:t>
            </a:r>
            <a:r>
              <a:rPr lang="tr-TR" dirty="0" smtClean="0"/>
              <a:t> can be </a:t>
            </a:r>
            <a:r>
              <a:rPr lang="tr-TR" dirty="0" err="1" smtClean="0"/>
              <a:t>defined</a:t>
            </a:r>
            <a:r>
              <a:rPr lang="tr-TR" dirty="0" smtClean="0"/>
              <a:t> on </a:t>
            </a:r>
            <a:r>
              <a:rPr lang="tr-TR" dirty="0" err="1" smtClean="0"/>
              <a:t>the</a:t>
            </a:r>
            <a:r>
              <a:rPr lang="tr-TR" dirty="0" smtClean="0"/>
              <a:t> </a:t>
            </a:r>
            <a:r>
              <a:rPr lang="tr-TR" dirty="0" err="1" smtClean="0"/>
              <a:t>level</a:t>
            </a:r>
            <a:r>
              <a:rPr lang="tr-TR" dirty="0" smtClean="0"/>
              <a:t> of</a:t>
            </a:r>
          </a:p>
          <a:p>
            <a:pPr lvl="2"/>
            <a:r>
              <a:rPr lang="tr-TR" dirty="0" err="1" smtClean="0"/>
              <a:t>Strategy</a:t>
            </a:r>
            <a:r>
              <a:rPr lang="tr-TR" dirty="0" smtClean="0"/>
              <a:t> </a:t>
            </a:r>
            <a:r>
              <a:rPr lang="tr-TR" dirty="0" err="1" smtClean="0"/>
              <a:t>and</a:t>
            </a:r>
            <a:r>
              <a:rPr lang="tr-TR" dirty="0" smtClean="0"/>
              <a:t> </a:t>
            </a:r>
            <a:r>
              <a:rPr lang="tr-TR" dirty="0" err="1" smtClean="0"/>
              <a:t>business</a:t>
            </a:r>
            <a:r>
              <a:rPr lang="tr-TR" dirty="0" smtClean="0"/>
              <a:t> </a:t>
            </a:r>
            <a:r>
              <a:rPr lang="tr-TR" dirty="0" err="1" smtClean="0"/>
              <a:t>objective</a:t>
            </a:r>
            <a:r>
              <a:rPr lang="tr-TR" dirty="0" smtClean="0"/>
              <a:t> </a:t>
            </a:r>
            <a:r>
              <a:rPr lang="tr-TR" dirty="0" err="1" smtClean="0"/>
              <a:t>that</a:t>
            </a:r>
            <a:r>
              <a:rPr lang="tr-TR" dirty="0" smtClean="0"/>
              <a:t> </a:t>
            </a:r>
            <a:r>
              <a:rPr lang="tr-TR" dirty="0" err="1" smtClean="0"/>
              <a:t>align</a:t>
            </a:r>
            <a:r>
              <a:rPr lang="tr-TR" dirty="0" smtClean="0"/>
              <a:t> </a:t>
            </a:r>
            <a:r>
              <a:rPr lang="tr-TR" dirty="0" err="1" smtClean="0"/>
              <a:t>with</a:t>
            </a:r>
            <a:r>
              <a:rPr lang="tr-TR" dirty="0" smtClean="0"/>
              <a:t> </a:t>
            </a:r>
            <a:r>
              <a:rPr lang="tr-TR" dirty="0" err="1" smtClean="0"/>
              <a:t>the</a:t>
            </a:r>
            <a:r>
              <a:rPr lang="tr-TR" dirty="0" smtClean="0"/>
              <a:t> </a:t>
            </a:r>
            <a:r>
              <a:rPr lang="tr-TR" dirty="0" err="1" smtClean="0"/>
              <a:t>mission</a:t>
            </a:r>
            <a:r>
              <a:rPr lang="tr-TR" dirty="0" smtClean="0"/>
              <a:t> </a:t>
            </a:r>
            <a:r>
              <a:rPr lang="tr-TR" dirty="0" err="1" smtClean="0"/>
              <a:t>and</a:t>
            </a:r>
            <a:r>
              <a:rPr lang="tr-TR" dirty="0" smtClean="0"/>
              <a:t> </a:t>
            </a:r>
            <a:r>
              <a:rPr lang="tr-TR" dirty="0" err="1" smtClean="0"/>
              <a:t>vision</a:t>
            </a:r>
            <a:endParaRPr lang="tr-TR" dirty="0" smtClean="0"/>
          </a:p>
          <a:p>
            <a:pPr lvl="2"/>
            <a:r>
              <a:rPr lang="tr-TR" dirty="0" smtClean="0"/>
              <a:t>Business </a:t>
            </a:r>
            <a:r>
              <a:rPr lang="tr-TR" dirty="0" err="1" smtClean="0"/>
              <a:t>objective</a:t>
            </a:r>
            <a:r>
              <a:rPr lang="tr-TR" dirty="0" smtClean="0"/>
              <a:t> </a:t>
            </a:r>
            <a:r>
              <a:rPr lang="tr-TR" dirty="0" err="1" smtClean="0"/>
              <a:t>categories</a:t>
            </a:r>
            <a:endParaRPr lang="tr-TR" dirty="0" smtClean="0"/>
          </a:p>
          <a:p>
            <a:pPr lvl="2"/>
            <a:r>
              <a:rPr lang="tr-TR" dirty="0" err="1" smtClean="0"/>
              <a:t>Performance</a:t>
            </a:r>
            <a:r>
              <a:rPr lang="tr-TR" dirty="0" smtClean="0"/>
              <a:t> </a:t>
            </a:r>
            <a:r>
              <a:rPr lang="tr-TR" dirty="0" err="1" smtClean="0"/>
              <a:t>targets</a:t>
            </a:r>
            <a:r>
              <a:rPr lang="tr-TR" dirty="0" smtClean="0"/>
              <a:t> of </a:t>
            </a:r>
            <a:r>
              <a:rPr lang="tr-TR" dirty="0" err="1" smtClean="0"/>
              <a:t>the</a:t>
            </a:r>
            <a:r>
              <a:rPr lang="tr-TR" dirty="0" smtClean="0"/>
              <a:t> </a:t>
            </a:r>
            <a:r>
              <a:rPr lang="tr-TR" dirty="0" err="1" smtClean="0"/>
              <a:t>entity</a:t>
            </a:r>
            <a:endParaRPr lang="tr-TR" dirty="0" smtClean="0"/>
          </a:p>
          <a:p>
            <a:r>
              <a:rPr lang="tr-TR" dirty="0" smtClean="0"/>
              <a:t>How </a:t>
            </a:r>
            <a:r>
              <a:rPr lang="tr-TR" dirty="0" err="1" smtClean="0"/>
              <a:t>to</a:t>
            </a:r>
            <a:r>
              <a:rPr lang="tr-TR" dirty="0" smtClean="0"/>
              <a:t> define?</a:t>
            </a:r>
          </a:p>
          <a:p>
            <a:pPr lvl="1"/>
            <a:r>
              <a:rPr lang="tr-TR" dirty="0" err="1" smtClean="0"/>
              <a:t>Discussions</a:t>
            </a:r>
            <a:endParaRPr lang="tr-TR" dirty="0" smtClean="0"/>
          </a:p>
          <a:p>
            <a:pPr lvl="1"/>
            <a:r>
              <a:rPr lang="tr-TR" dirty="0" err="1" smtClean="0"/>
              <a:t>Reviewing</a:t>
            </a:r>
            <a:r>
              <a:rPr lang="tr-TR" dirty="0" smtClean="0"/>
              <a:t> </a:t>
            </a:r>
            <a:r>
              <a:rPr lang="tr-TR" dirty="0" err="1" smtClean="0"/>
              <a:t>past</a:t>
            </a:r>
            <a:endParaRPr lang="tr-TR" dirty="0" smtClean="0"/>
          </a:p>
          <a:p>
            <a:pPr lvl="1"/>
            <a:r>
              <a:rPr lang="tr-TR" dirty="0" err="1" smtClean="0"/>
              <a:t>Internal</a:t>
            </a:r>
            <a:r>
              <a:rPr lang="tr-TR" dirty="0" smtClean="0"/>
              <a:t> </a:t>
            </a:r>
            <a:r>
              <a:rPr lang="tr-TR" dirty="0" err="1" smtClean="0"/>
              <a:t>and</a:t>
            </a:r>
            <a:r>
              <a:rPr lang="tr-TR" dirty="0" smtClean="0"/>
              <a:t> </a:t>
            </a:r>
            <a:r>
              <a:rPr lang="tr-TR" dirty="0" err="1" smtClean="0"/>
              <a:t>external</a:t>
            </a:r>
            <a:r>
              <a:rPr lang="tr-TR" dirty="0" smtClean="0"/>
              <a:t> </a:t>
            </a:r>
            <a:r>
              <a:rPr lang="tr-TR" dirty="0" err="1" smtClean="0"/>
              <a:t>stakeholder</a:t>
            </a:r>
            <a:r>
              <a:rPr lang="tr-TR" dirty="0" smtClean="0"/>
              <a:t> </a:t>
            </a:r>
            <a:r>
              <a:rPr lang="tr-TR" dirty="0" err="1" smtClean="0"/>
              <a:t>expectations</a:t>
            </a:r>
            <a:endParaRPr lang="tr-TR" dirty="0" smtClean="0"/>
          </a:p>
          <a:p>
            <a:pPr lvl="1"/>
            <a:endParaRPr lang="en-US" dirty="0"/>
          </a:p>
        </p:txBody>
      </p:sp>
      <p:pic>
        <p:nvPicPr>
          <p:cNvPr id="4"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591498"/>
      </p:ext>
    </p:extLst>
  </p:cSld>
  <p:clrMapOvr>
    <a:masterClrMapping/>
  </p:clrMapOvr>
  <p:transition spd="slow">
    <p:push di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OBJECTIVE SETTING (PRINCIPLE 8)</a:t>
            </a:r>
            <a:endParaRPr lang="en-US" dirty="0"/>
          </a:p>
        </p:txBody>
      </p:sp>
      <p:sp>
        <p:nvSpPr>
          <p:cNvPr id="3" name="İçerik Yer Tutucusu 2"/>
          <p:cNvSpPr>
            <a:spLocks noGrp="1"/>
          </p:cNvSpPr>
          <p:nvPr>
            <p:ph idx="1"/>
          </p:nvPr>
        </p:nvSpPr>
        <p:spPr/>
        <p:txBody>
          <a:bodyPr>
            <a:normAutofit lnSpcReduction="10000"/>
          </a:bodyPr>
          <a:lstStyle/>
          <a:p>
            <a:pPr algn="just"/>
            <a:r>
              <a:rPr lang="tr-TR" dirty="0" err="1"/>
              <a:t>Objective</a:t>
            </a:r>
            <a:r>
              <a:rPr lang="tr-TR" dirty="0"/>
              <a:t> </a:t>
            </a:r>
            <a:r>
              <a:rPr lang="tr-TR" dirty="0" err="1"/>
              <a:t>setting</a:t>
            </a:r>
            <a:r>
              <a:rPr lang="tr-TR" dirty="0"/>
              <a:t> is a </a:t>
            </a:r>
            <a:r>
              <a:rPr lang="tr-TR" dirty="0" err="1"/>
              <a:t>function</a:t>
            </a:r>
            <a:r>
              <a:rPr lang="tr-TR" dirty="0"/>
              <a:t> of </a:t>
            </a:r>
            <a:r>
              <a:rPr lang="tr-TR" dirty="0" err="1"/>
              <a:t>managements</a:t>
            </a:r>
            <a:r>
              <a:rPr lang="tr-TR" dirty="0"/>
              <a:t> (not </a:t>
            </a:r>
            <a:r>
              <a:rPr lang="tr-TR" dirty="0" err="1"/>
              <a:t>internal</a:t>
            </a:r>
            <a:r>
              <a:rPr lang="tr-TR" dirty="0"/>
              <a:t> </a:t>
            </a:r>
            <a:r>
              <a:rPr lang="tr-TR" dirty="0" err="1"/>
              <a:t>control</a:t>
            </a:r>
            <a:r>
              <a:rPr lang="tr-TR" dirty="0"/>
              <a:t>). </a:t>
            </a:r>
            <a:endParaRPr lang="tr-TR" dirty="0" smtClean="0"/>
          </a:p>
          <a:p>
            <a:pPr algn="just"/>
            <a:r>
              <a:rPr lang="tr-TR" dirty="0" smtClean="0"/>
              <a:t>ERM </a:t>
            </a:r>
            <a:r>
              <a:rPr lang="tr-TR" dirty="0" err="1"/>
              <a:t>helps</a:t>
            </a:r>
            <a:r>
              <a:rPr lang="tr-TR" dirty="0"/>
              <a:t> </a:t>
            </a:r>
            <a:r>
              <a:rPr lang="tr-TR" dirty="0" err="1"/>
              <a:t>managements</a:t>
            </a:r>
            <a:r>
              <a:rPr lang="tr-TR" dirty="0"/>
              <a:t> in </a:t>
            </a:r>
            <a:r>
              <a:rPr lang="en-US" dirty="0"/>
              <a:t>considering</a:t>
            </a:r>
            <a:r>
              <a:rPr lang="tr-TR" dirty="0"/>
              <a:t> </a:t>
            </a:r>
            <a:r>
              <a:rPr lang="tr-TR" dirty="0" err="1"/>
              <a:t>risks</a:t>
            </a:r>
            <a:r>
              <a:rPr lang="tr-TR" dirty="0"/>
              <a:t> in </a:t>
            </a:r>
            <a:r>
              <a:rPr lang="tr-TR" dirty="0" err="1"/>
              <a:t>the</a:t>
            </a:r>
            <a:r>
              <a:rPr lang="tr-TR" dirty="0"/>
              <a:t> </a:t>
            </a:r>
            <a:r>
              <a:rPr lang="tr-TR" dirty="0" err="1"/>
              <a:t>process</a:t>
            </a:r>
            <a:r>
              <a:rPr lang="tr-TR" dirty="0"/>
              <a:t> of </a:t>
            </a:r>
            <a:r>
              <a:rPr lang="tr-TR" dirty="0" err="1"/>
              <a:t>evaluating</a:t>
            </a:r>
            <a:r>
              <a:rPr lang="tr-TR" dirty="0"/>
              <a:t> </a:t>
            </a:r>
            <a:r>
              <a:rPr lang="tr-TR" dirty="0" err="1"/>
              <a:t>alternative</a:t>
            </a:r>
            <a:r>
              <a:rPr lang="tr-TR" dirty="0"/>
              <a:t> </a:t>
            </a:r>
            <a:r>
              <a:rPr lang="tr-TR" dirty="0" err="1"/>
              <a:t>strategies</a:t>
            </a:r>
            <a:r>
              <a:rPr lang="tr-TR" dirty="0"/>
              <a:t> </a:t>
            </a:r>
            <a:r>
              <a:rPr lang="tr-TR" dirty="0" err="1"/>
              <a:t>for</a:t>
            </a:r>
            <a:r>
              <a:rPr lang="tr-TR" dirty="0"/>
              <a:t> </a:t>
            </a:r>
            <a:r>
              <a:rPr lang="tr-TR" dirty="0" err="1"/>
              <a:t>strategic</a:t>
            </a:r>
            <a:r>
              <a:rPr lang="tr-TR" dirty="0"/>
              <a:t> </a:t>
            </a:r>
            <a:r>
              <a:rPr lang="tr-TR" dirty="0" err="1"/>
              <a:t>plans</a:t>
            </a:r>
            <a:r>
              <a:rPr lang="tr-TR" dirty="0"/>
              <a:t>.</a:t>
            </a:r>
            <a:endParaRPr lang="en-US" dirty="0"/>
          </a:p>
          <a:p>
            <a:pPr lvl="1" algn="just"/>
            <a:r>
              <a:rPr lang="tr-TR" dirty="0" err="1" smtClean="0"/>
              <a:t>Different</a:t>
            </a:r>
            <a:r>
              <a:rPr lang="tr-TR" dirty="0" smtClean="0"/>
              <a:t> </a:t>
            </a:r>
            <a:r>
              <a:rPr lang="tr-TR" dirty="0" err="1" smtClean="0"/>
              <a:t>strategies</a:t>
            </a:r>
            <a:r>
              <a:rPr lang="tr-TR" dirty="0" smtClean="0"/>
              <a:t> </a:t>
            </a:r>
            <a:r>
              <a:rPr lang="tr-TR" dirty="0" err="1" smtClean="0"/>
              <a:t>will</a:t>
            </a:r>
            <a:r>
              <a:rPr lang="tr-TR" dirty="0" smtClean="0"/>
              <a:t> </a:t>
            </a:r>
            <a:r>
              <a:rPr lang="tr-TR" dirty="0" err="1" smtClean="0"/>
              <a:t>expose</a:t>
            </a:r>
            <a:r>
              <a:rPr lang="tr-TR" dirty="0" smtClean="0"/>
              <a:t> an </a:t>
            </a:r>
            <a:r>
              <a:rPr lang="tr-TR" dirty="0" err="1" smtClean="0"/>
              <a:t>entity</a:t>
            </a:r>
            <a:r>
              <a:rPr lang="tr-TR" dirty="0" smtClean="0"/>
              <a:t> </a:t>
            </a:r>
            <a:r>
              <a:rPr lang="tr-TR" dirty="0" err="1" smtClean="0"/>
              <a:t>to</a:t>
            </a:r>
            <a:r>
              <a:rPr lang="tr-TR" dirty="0" smtClean="0"/>
              <a:t> </a:t>
            </a:r>
            <a:r>
              <a:rPr lang="tr-TR" dirty="0" err="1" smtClean="0"/>
              <a:t>different</a:t>
            </a:r>
            <a:r>
              <a:rPr lang="tr-TR" dirty="0" smtClean="0"/>
              <a:t> </a:t>
            </a:r>
            <a:r>
              <a:rPr lang="tr-TR" dirty="0" err="1" smtClean="0"/>
              <a:t>risks</a:t>
            </a:r>
            <a:r>
              <a:rPr lang="tr-TR" dirty="0" smtClean="0"/>
              <a:t> </a:t>
            </a:r>
            <a:r>
              <a:rPr lang="tr-TR" dirty="0" err="1" smtClean="0"/>
              <a:t>or</a:t>
            </a:r>
            <a:r>
              <a:rPr lang="tr-TR" dirty="0" smtClean="0"/>
              <a:t> </a:t>
            </a:r>
            <a:r>
              <a:rPr lang="tr-TR" dirty="0" err="1" smtClean="0"/>
              <a:t>different</a:t>
            </a:r>
            <a:r>
              <a:rPr lang="tr-TR" dirty="0" smtClean="0"/>
              <a:t> </a:t>
            </a:r>
            <a:r>
              <a:rPr lang="tr-TR" dirty="0" err="1" smtClean="0"/>
              <a:t>amounts</a:t>
            </a:r>
            <a:r>
              <a:rPr lang="tr-TR" dirty="0" smtClean="0"/>
              <a:t> of </a:t>
            </a:r>
            <a:r>
              <a:rPr lang="tr-TR" dirty="0" err="1" smtClean="0"/>
              <a:t>similar</a:t>
            </a:r>
            <a:r>
              <a:rPr lang="tr-TR" dirty="0" smtClean="0"/>
              <a:t> </a:t>
            </a:r>
            <a:r>
              <a:rPr lang="tr-TR" dirty="0" err="1" smtClean="0"/>
              <a:t>risks</a:t>
            </a:r>
            <a:r>
              <a:rPr lang="tr-TR" dirty="0" smtClean="0"/>
              <a:t>.</a:t>
            </a:r>
          </a:p>
          <a:p>
            <a:pPr lvl="1" algn="just"/>
            <a:r>
              <a:rPr lang="en-US" dirty="0"/>
              <a:t>The identified risks collectively form a risk profile for each option, that is, different strategies yield different risk profiles</a:t>
            </a:r>
            <a:r>
              <a:rPr lang="en-US" dirty="0" smtClean="0"/>
              <a:t>.</a:t>
            </a:r>
            <a:endParaRPr lang="tr-TR" dirty="0" smtClean="0"/>
          </a:p>
          <a:p>
            <a:pPr lvl="1" algn="just"/>
            <a:r>
              <a:rPr lang="en-US" dirty="0"/>
              <a:t>Management use these risk profiles when deciding on the best strategy to </a:t>
            </a:r>
            <a:r>
              <a:rPr lang="en-US" dirty="0" smtClean="0"/>
              <a:t>adopt</a:t>
            </a:r>
            <a:r>
              <a:rPr lang="tr-TR" dirty="0" smtClean="0"/>
              <a:t>.</a:t>
            </a:r>
            <a:endParaRPr lang="en-US" dirty="0"/>
          </a:p>
          <a:p>
            <a:pPr algn="just"/>
            <a:endParaRPr lang="en-US" dirty="0"/>
          </a:p>
          <a:p>
            <a:pPr algn="just"/>
            <a:endParaRPr lang="tr-TR" dirty="0" smtClean="0"/>
          </a:p>
          <a:p>
            <a:pPr algn="just"/>
            <a:endParaRPr lang="tr-TR" dirty="0" smtClean="0"/>
          </a:p>
        </p:txBody>
      </p:sp>
      <p:pic>
        <p:nvPicPr>
          <p:cNvPr id="4"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4449439"/>
      </p:ext>
    </p:extLst>
  </p:cSld>
  <p:clrMapOvr>
    <a:masterClrMapping/>
  </p:clrMapOvr>
  <p:transition spd="slow">
    <p:push di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FORMULATING BUSINESS OBJECTIVE (PRINCIPLE 9)</a:t>
            </a:r>
            <a:endParaRPr lang="en-US" dirty="0"/>
          </a:p>
        </p:txBody>
      </p:sp>
      <p:sp>
        <p:nvSpPr>
          <p:cNvPr id="3" name="İçerik Yer Tutucusu 2"/>
          <p:cNvSpPr>
            <a:spLocks noGrp="1"/>
          </p:cNvSpPr>
          <p:nvPr>
            <p:ph idx="1"/>
          </p:nvPr>
        </p:nvSpPr>
        <p:spPr/>
        <p:txBody>
          <a:bodyPr>
            <a:normAutofit fontScale="85000" lnSpcReduction="10000"/>
          </a:bodyPr>
          <a:lstStyle/>
          <a:p>
            <a:r>
              <a:rPr lang="tr-TR" dirty="0" err="1" smtClean="0"/>
              <a:t>Develops</a:t>
            </a:r>
            <a:r>
              <a:rPr lang="tr-TR" dirty="0" smtClean="0"/>
              <a:t> </a:t>
            </a:r>
            <a:r>
              <a:rPr lang="tr-TR" dirty="0" err="1" smtClean="0"/>
              <a:t>objectives</a:t>
            </a:r>
            <a:r>
              <a:rPr lang="tr-TR" dirty="0" smtClean="0"/>
              <a:t> </a:t>
            </a:r>
            <a:r>
              <a:rPr lang="tr-TR" dirty="0" err="1" smtClean="0"/>
              <a:t>that</a:t>
            </a:r>
            <a:r>
              <a:rPr lang="tr-TR" dirty="0" smtClean="0"/>
              <a:t> </a:t>
            </a:r>
            <a:r>
              <a:rPr lang="tr-TR" dirty="0" err="1" smtClean="0"/>
              <a:t>are</a:t>
            </a:r>
            <a:r>
              <a:rPr lang="tr-TR" dirty="0" smtClean="0"/>
              <a:t> </a:t>
            </a:r>
            <a:r>
              <a:rPr lang="tr-TR" dirty="0" err="1" smtClean="0"/>
              <a:t>spesific</a:t>
            </a:r>
            <a:r>
              <a:rPr lang="tr-TR" dirty="0" smtClean="0"/>
              <a:t>, </a:t>
            </a:r>
            <a:r>
              <a:rPr lang="tr-TR" dirty="0" err="1" smtClean="0"/>
              <a:t>measurable</a:t>
            </a:r>
            <a:r>
              <a:rPr lang="tr-TR" dirty="0" smtClean="0"/>
              <a:t> </a:t>
            </a:r>
            <a:r>
              <a:rPr lang="tr-TR" dirty="0" err="1" smtClean="0"/>
              <a:t>or</a:t>
            </a:r>
            <a:r>
              <a:rPr lang="tr-TR" dirty="0" smtClean="0"/>
              <a:t> </a:t>
            </a:r>
            <a:r>
              <a:rPr lang="tr-TR" dirty="0" err="1" smtClean="0"/>
              <a:t>observable</a:t>
            </a:r>
            <a:r>
              <a:rPr lang="tr-TR" dirty="0" smtClean="0"/>
              <a:t>, </a:t>
            </a:r>
            <a:r>
              <a:rPr lang="tr-TR" dirty="0" err="1" smtClean="0"/>
              <a:t>attainable</a:t>
            </a:r>
            <a:r>
              <a:rPr lang="tr-TR" dirty="0" smtClean="0"/>
              <a:t> </a:t>
            </a:r>
            <a:r>
              <a:rPr lang="tr-TR" dirty="0" err="1" smtClean="0"/>
              <a:t>and</a:t>
            </a:r>
            <a:r>
              <a:rPr lang="tr-TR" dirty="0" smtClean="0"/>
              <a:t> </a:t>
            </a:r>
            <a:r>
              <a:rPr lang="tr-TR" dirty="0" err="1" smtClean="0"/>
              <a:t>relevant</a:t>
            </a:r>
            <a:r>
              <a:rPr lang="tr-TR" dirty="0" smtClean="0"/>
              <a:t> (</a:t>
            </a:r>
            <a:r>
              <a:rPr lang="tr-TR" dirty="0" err="1" smtClean="0"/>
              <a:t>remember</a:t>
            </a:r>
            <a:r>
              <a:rPr lang="tr-TR" dirty="0" smtClean="0"/>
              <a:t> </a:t>
            </a:r>
            <a:r>
              <a:rPr lang="tr-TR" dirty="0" err="1" smtClean="0"/>
              <a:t>these</a:t>
            </a:r>
            <a:r>
              <a:rPr lang="tr-TR" dirty="0" smtClean="0"/>
              <a:t> </a:t>
            </a:r>
            <a:r>
              <a:rPr lang="tr-TR" dirty="0" err="1" smtClean="0"/>
              <a:t>ojectives</a:t>
            </a:r>
            <a:r>
              <a:rPr lang="tr-TR" dirty="0" smtClean="0"/>
              <a:t> in IC)</a:t>
            </a:r>
          </a:p>
          <a:p>
            <a:r>
              <a:rPr lang="tr-TR" dirty="0" smtClean="0"/>
              <a:t>Business </a:t>
            </a:r>
            <a:r>
              <a:rPr lang="tr-TR" dirty="0" err="1" smtClean="0"/>
              <a:t>objectives</a:t>
            </a:r>
            <a:r>
              <a:rPr lang="tr-TR" dirty="0" smtClean="0"/>
              <a:t> </a:t>
            </a:r>
            <a:r>
              <a:rPr lang="tr-TR" dirty="0" err="1" smtClean="0"/>
              <a:t>may</a:t>
            </a:r>
            <a:r>
              <a:rPr lang="tr-TR" dirty="0" smtClean="0"/>
              <a:t> </a:t>
            </a:r>
            <a:r>
              <a:rPr lang="tr-TR" dirty="0" err="1" smtClean="0"/>
              <a:t>cascade</a:t>
            </a:r>
            <a:r>
              <a:rPr lang="tr-TR" dirty="0" smtClean="0"/>
              <a:t> </a:t>
            </a:r>
            <a:r>
              <a:rPr lang="tr-TR" dirty="0" err="1" smtClean="0"/>
              <a:t>throughout</a:t>
            </a:r>
            <a:r>
              <a:rPr lang="tr-TR" dirty="0" smtClean="0"/>
              <a:t> </a:t>
            </a:r>
            <a:r>
              <a:rPr lang="tr-TR" dirty="0" err="1" smtClean="0"/>
              <a:t>the</a:t>
            </a:r>
            <a:r>
              <a:rPr lang="tr-TR" dirty="0" smtClean="0"/>
              <a:t> </a:t>
            </a:r>
            <a:r>
              <a:rPr lang="tr-TR" dirty="0" err="1" smtClean="0"/>
              <a:t>entity</a:t>
            </a:r>
            <a:r>
              <a:rPr lang="tr-TR" dirty="0" smtClean="0"/>
              <a:t> (</a:t>
            </a:r>
            <a:r>
              <a:rPr lang="tr-TR" dirty="0" err="1" smtClean="0"/>
              <a:t>divisions</a:t>
            </a:r>
            <a:r>
              <a:rPr lang="tr-TR" dirty="0" smtClean="0"/>
              <a:t>, </a:t>
            </a:r>
            <a:r>
              <a:rPr lang="tr-TR" dirty="0" err="1" smtClean="0"/>
              <a:t>operating</a:t>
            </a:r>
            <a:r>
              <a:rPr lang="tr-TR" dirty="0" smtClean="0"/>
              <a:t> </a:t>
            </a:r>
            <a:r>
              <a:rPr lang="tr-TR" dirty="0" err="1" smtClean="0"/>
              <a:t>units</a:t>
            </a:r>
            <a:r>
              <a:rPr lang="tr-TR" dirty="0" smtClean="0"/>
              <a:t>, </a:t>
            </a:r>
            <a:r>
              <a:rPr lang="tr-TR" dirty="0" err="1"/>
              <a:t>f</a:t>
            </a:r>
            <a:r>
              <a:rPr lang="tr-TR" dirty="0" err="1" smtClean="0"/>
              <a:t>unctions</a:t>
            </a:r>
            <a:r>
              <a:rPr lang="tr-TR" dirty="0" smtClean="0"/>
              <a:t>)</a:t>
            </a:r>
          </a:p>
          <a:p>
            <a:pPr lvl="1"/>
            <a:r>
              <a:rPr lang="tr-TR" dirty="0" smtClean="0"/>
              <a:t>Financial</a:t>
            </a:r>
          </a:p>
          <a:p>
            <a:pPr lvl="1"/>
            <a:r>
              <a:rPr lang="tr-TR" dirty="0" err="1" smtClean="0"/>
              <a:t>Operational</a:t>
            </a:r>
            <a:r>
              <a:rPr lang="tr-TR" dirty="0" smtClean="0"/>
              <a:t>,</a:t>
            </a:r>
          </a:p>
          <a:p>
            <a:pPr lvl="1"/>
            <a:r>
              <a:rPr lang="tr-TR" dirty="0" err="1" smtClean="0"/>
              <a:t>Compliance</a:t>
            </a:r>
            <a:r>
              <a:rPr lang="tr-TR" dirty="0" smtClean="0"/>
              <a:t>,</a:t>
            </a:r>
          </a:p>
          <a:p>
            <a:pPr lvl="1"/>
            <a:r>
              <a:rPr lang="tr-TR" dirty="0" err="1" smtClean="0"/>
              <a:t>Efficiency</a:t>
            </a:r>
            <a:endParaRPr lang="tr-TR" dirty="0" smtClean="0"/>
          </a:p>
          <a:p>
            <a:pPr lvl="1"/>
            <a:r>
              <a:rPr lang="tr-TR" dirty="0" err="1" smtClean="0"/>
              <a:t>Innovation</a:t>
            </a:r>
            <a:r>
              <a:rPr lang="tr-TR" dirty="0" smtClean="0"/>
              <a:t>,</a:t>
            </a:r>
          </a:p>
          <a:p>
            <a:pPr lvl="1"/>
            <a:r>
              <a:rPr lang="en-US" dirty="0" smtClean="0"/>
              <a:t>Customer</a:t>
            </a:r>
            <a:r>
              <a:rPr lang="tr-TR" dirty="0" smtClean="0"/>
              <a:t> </a:t>
            </a:r>
            <a:r>
              <a:rPr lang="tr-TR" dirty="0" err="1" smtClean="0"/>
              <a:t>espirations</a:t>
            </a:r>
            <a:r>
              <a:rPr lang="tr-TR" dirty="0" smtClean="0"/>
              <a:t> </a:t>
            </a:r>
            <a:r>
              <a:rPr lang="tr-TR" dirty="0" err="1" smtClean="0"/>
              <a:t>etc</a:t>
            </a:r>
            <a:r>
              <a:rPr lang="tr-TR" dirty="0" smtClean="0"/>
              <a:t>.</a:t>
            </a:r>
            <a:endParaRPr lang="en-US" dirty="0"/>
          </a:p>
        </p:txBody>
      </p:sp>
      <p:pic>
        <p:nvPicPr>
          <p:cNvPr id="4"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4083375"/>
      </p:ext>
    </p:extLst>
  </p:cSld>
  <p:clrMapOvr>
    <a:masterClrMapping/>
  </p:clrMapOvr>
  <p:transition spd="slow">
    <p:push dir="u"/>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75710" y="618518"/>
            <a:ext cx="9905998" cy="1478570"/>
          </a:xfrm>
        </p:spPr>
        <p:txBody>
          <a:bodyPr/>
          <a:lstStyle/>
          <a:p>
            <a:pPr algn="ctr"/>
            <a:r>
              <a:rPr lang="tr-TR" dirty="0" smtClean="0"/>
              <a:t>IDENTIFYING RISK (PRINCIPLE 10)</a:t>
            </a:r>
            <a:endParaRPr lang="en-US" dirty="0"/>
          </a:p>
        </p:txBody>
      </p:sp>
      <p:sp>
        <p:nvSpPr>
          <p:cNvPr id="3" name="İçerik Yer Tutucusu 2"/>
          <p:cNvSpPr>
            <a:spLocks noGrp="1"/>
          </p:cNvSpPr>
          <p:nvPr>
            <p:ph idx="1"/>
          </p:nvPr>
        </p:nvSpPr>
        <p:spPr>
          <a:xfrm>
            <a:off x="1141412" y="2249486"/>
            <a:ext cx="4777607" cy="4013661"/>
          </a:xfrm>
        </p:spPr>
        <p:txBody>
          <a:bodyPr/>
          <a:lstStyle/>
          <a:p>
            <a:r>
              <a:rPr lang="tr-TR" dirty="0" err="1" smtClean="0"/>
              <a:t>The</a:t>
            </a:r>
            <a:r>
              <a:rPr lang="tr-TR" dirty="0" smtClean="0"/>
              <a:t> </a:t>
            </a:r>
            <a:r>
              <a:rPr lang="tr-TR" dirty="0" err="1" smtClean="0"/>
              <a:t>same</a:t>
            </a:r>
            <a:r>
              <a:rPr lang="tr-TR" dirty="0" smtClean="0"/>
              <a:t> </a:t>
            </a:r>
            <a:r>
              <a:rPr lang="tr-TR" dirty="0" err="1" smtClean="0"/>
              <a:t>principles</a:t>
            </a:r>
            <a:r>
              <a:rPr lang="tr-TR" dirty="0" smtClean="0"/>
              <a:t> of </a:t>
            </a:r>
            <a:r>
              <a:rPr lang="tr-TR" dirty="0" err="1" smtClean="0"/>
              <a:t>identification</a:t>
            </a:r>
            <a:r>
              <a:rPr lang="tr-TR" dirty="0" smtClean="0"/>
              <a:t> </a:t>
            </a:r>
            <a:r>
              <a:rPr lang="tr-TR" dirty="0" err="1" smtClean="0"/>
              <a:t>risks</a:t>
            </a:r>
            <a:r>
              <a:rPr lang="tr-TR" dirty="0" smtClean="0"/>
              <a:t> in IC.</a:t>
            </a:r>
          </a:p>
          <a:p>
            <a:r>
              <a:rPr lang="tr-TR" dirty="0" smtClean="0"/>
              <a:t>Using a Risk Inventory</a:t>
            </a:r>
          </a:p>
          <a:p>
            <a:pPr lvl="1"/>
            <a:r>
              <a:rPr lang="tr-TR" dirty="0" smtClean="0"/>
              <a:t>A </a:t>
            </a:r>
            <a:r>
              <a:rPr lang="tr-TR" dirty="0" err="1" smtClean="0"/>
              <a:t>list</a:t>
            </a:r>
            <a:r>
              <a:rPr lang="tr-TR" dirty="0" smtClean="0"/>
              <a:t> of </a:t>
            </a:r>
            <a:r>
              <a:rPr lang="tr-TR" dirty="0" err="1" smtClean="0"/>
              <a:t>all</a:t>
            </a:r>
            <a:r>
              <a:rPr lang="tr-TR" dirty="0" smtClean="0"/>
              <a:t> risk </a:t>
            </a:r>
            <a:r>
              <a:rPr lang="tr-TR" dirty="0" err="1" smtClean="0"/>
              <a:t>the</a:t>
            </a:r>
            <a:r>
              <a:rPr lang="tr-TR" dirty="0" smtClean="0"/>
              <a:t> </a:t>
            </a:r>
            <a:r>
              <a:rPr lang="tr-TR" dirty="0" err="1" smtClean="0"/>
              <a:t>entity</a:t>
            </a:r>
            <a:r>
              <a:rPr lang="tr-TR" dirty="0" smtClean="0"/>
              <a:t> </a:t>
            </a:r>
            <a:r>
              <a:rPr lang="tr-TR" dirty="0" err="1" smtClean="0"/>
              <a:t>faces</a:t>
            </a:r>
            <a:r>
              <a:rPr lang="tr-TR" dirty="0" smtClean="0"/>
              <a:t>.</a:t>
            </a:r>
          </a:p>
          <a:p>
            <a:r>
              <a:rPr lang="tr-TR" dirty="0" err="1" smtClean="0"/>
              <a:t>Risks</a:t>
            </a:r>
            <a:r>
              <a:rPr lang="tr-TR" dirty="0" smtClean="0"/>
              <a:t> </a:t>
            </a:r>
            <a:r>
              <a:rPr lang="tr-TR" dirty="0" err="1" smtClean="0"/>
              <a:t>impact</a:t>
            </a:r>
            <a:r>
              <a:rPr lang="tr-TR" dirty="0" smtClean="0"/>
              <a:t> at </a:t>
            </a:r>
            <a:r>
              <a:rPr lang="tr-TR" dirty="0" err="1" smtClean="0"/>
              <a:t>Different</a:t>
            </a:r>
            <a:r>
              <a:rPr lang="tr-TR" dirty="0" smtClean="0"/>
              <a:t> </a:t>
            </a:r>
            <a:r>
              <a:rPr lang="tr-TR" dirty="0" err="1" smtClean="0"/>
              <a:t>Levels</a:t>
            </a:r>
            <a:endParaRPr lang="en-US" dirty="0"/>
          </a:p>
        </p:txBody>
      </p:sp>
      <p:graphicFrame>
        <p:nvGraphicFramePr>
          <p:cNvPr id="4" name="Diyagram 3"/>
          <p:cNvGraphicFramePr/>
          <p:nvPr>
            <p:extLst>
              <p:ext uri="{D42A27DB-BD31-4B8C-83A1-F6EECF244321}">
                <p14:modId xmlns:p14="http://schemas.microsoft.com/office/powerpoint/2010/main" val="4120450235"/>
              </p:ext>
            </p:extLst>
          </p:nvPr>
        </p:nvGraphicFramePr>
        <p:xfrm>
          <a:off x="5286477" y="1968363"/>
          <a:ext cx="6095231" cy="34492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descr="C:\Users\yayingrafik3\Desktop\Yeni klasör (7)\sayistay logo.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8983906"/>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81925" y="157690"/>
            <a:ext cx="9905998" cy="1478570"/>
          </a:xfrm>
        </p:spPr>
        <p:txBody>
          <a:bodyPr/>
          <a:lstStyle/>
          <a:p>
            <a:pPr algn="ctr"/>
            <a:r>
              <a:rPr lang="tr-TR" dirty="0" smtClean="0"/>
              <a:t>INTERNATIONAL STANDARDS FOR INTERNAL CONTROL</a:t>
            </a:r>
            <a:endParaRPr lang="en-US" dirty="0"/>
          </a:p>
        </p:txBody>
      </p:sp>
      <p:sp>
        <p:nvSpPr>
          <p:cNvPr id="3" name="İçerik Yer Tutucusu 2"/>
          <p:cNvSpPr>
            <a:spLocks noGrp="1"/>
          </p:cNvSpPr>
          <p:nvPr>
            <p:ph idx="1"/>
          </p:nvPr>
        </p:nvSpPr>
        <p:spPr>
          <a:xfrm>
            <a:off x="2525234" y="1636260"/>
            <a:ext cx="8239433" cy="4754708"/>
          </a:xfrm>
        </p:spPr>
        <p:txBody>
          <a:bodyPr>
            <a:normAutofit fontScale="70000" lnSpcReduction="20000"/>
          </a:bodyPr>
          <a:lstStyle/>
          <a:p>
            <a:pPr algn="just"/>
            <a:r>
              <a:rPr lang="en-US" sz="2600" dirty="0" smtClean="0"/>
              <a:t>COSO’s</a:t>
            </a:r>
            <a:r>
              <a:rPr lang="tr-TR" sz="2600" dirty="0" smtClean="0"/>
              <a:t> </a:t>
            </a:r>
            <a:r>
              <a:rPr lang="en-US" sz="2600" dirty="0" smtClean="0"/>
              <a:t>internal</a:t>
            </a:r>
            <a:r>
              <a:rPr lang="tr-TR" sz="2600" dirty="0" smtClean="0"/>
              <a:t> </a:t>
            </a:r>
            <a:r>
              <a:rPr lang="en-US" sz="2600" dirty="0" smtClean="0"/>
              <a:t>control</a:t>
            </a:r>
            <a:r>
              <a:rPr lang="tr-TR" sz="2600" dirty="0" smtClean="0"/>
              <a:t> </a:t>
            </a:r>
            <a:r>
              <a:rPr lang="en-US" sz="2600" dirty="0" smtClean="0"/>
              <a:t>framework</a:t>
            </a:r>
            <a:r>
              <a:rPr lang="tr-TR" sz="2600" dirty="0" smtClean="0"/>
              <a:t> is </a:t>
            </a:r>
            <a:r>
              <a:rPr lang="en-US" sz="2600" dirty="0" smtClean="0"/>
              <a:t>recognized</a:t>
            </a:r>
            <a:r>
              <a:rPr lang="tr-TR" sz="2600" dirty="0" smtClean="0"/>
              <a:t> </a:t>
            </a:r>
            <a:r>
              <a:rPr lang="en-US" sz="2600" dirty="0" smtClean="0"/>
              <a:t>globally</a:t>
            </a:r>
            <a:r>
              <a:rPr lang="tr-TR" sz="2600" dirty="0" smtClean="0"/>
              <a:t> </a:t>
            </a:r>
            <a:r>
              <a:rPr lang="en-US" sz="2600" dirty="0" smtClean="0"/>
              <a:t>and</a:t>
            </a:r>
            <a:r>
              <a:rPr lang="tr-TR" sz="2600" dirty="0" smtClean="0"/>
              <a:t> it </a:t>
            </a:r>
            <a:r>
              <a:rPr lang="en-US" sz="2800" dirty="0" smtClean="0"/>
              <a:t>has </a:t>
            </a:r>
            <a:r>
              <a:rPr lang="en-US" sz="2800" dirty="0"/>
              <a:t>stood the test of </a:t>
            </a:r>
            <a:r>
              <a:rPr lang="en-US" sz="2800" dirty="0" smtClean="0"/>
              <a:t>time</a:t>
            </a:r>
            <a:r>
              <a:rPr lang="tr-TR" sz="2600" dirty="0"/>
              <a:t>.</a:t>
            </a:r>
            <a:endParaRPr lang="tr-TR" sz="2600" dirty="0" smtClean="0"/>
          </a:p>
          <a:p>
            <a:pPr algn="just"/>
            <a:r>
              <a:rPr lang="en-US" sz="2600" dirty="0" smtClean="0"/>
              <a:t>There</a:t>
            </a:r>
            <a:r>
              <a:rPr lang="tr-TR" sz="2600" dirty="0" smtClean="0"/>
              <a:t> </a:t>
            </a:r>
            <a:r>
              <a:rPr lang="en-US" sz="2600" dirty="0" smtClean="0"/>
              <a:t>was</a:t>
            </a:r>
            <a:r>
              <a:rPr lang="tr-TR" sz="2600" dirty="0" smtClean="0"/>
              <a:t> an INTOSAI G</a:t>
            </a:r>
            <a:r>
              <a:rPr lang="en-US" sz="2800" dirty="0" smtClean="0"/>
              <a:t>uideline </a:t>
            </a:r>
            <a:r>
              <a:rPr lang="en-US" sz="2800" dirty="0"/>
              <a:t>for Internal Control Standards for the Public </a:t>
            </a:r>
            <a:r>
              <a:rPr lang="en-US" sz="2800" dirty="0" smtClean="0"/>
              <a:t>Sector</a:t>
            </a:r>
            <a:r>
              <a:rPr lang="tr-TR" sz="2800" dirty="0" smtClean="0"/>
              <a:t>, </a:t>
            </a:r>
            <a:r>
              <a:rPr lang="en-US" sz="2800" dirty="0" smtClean="0"/>
              <a:t>however</a:t>
            </a:r>
            <a:r>
              <a:rPr lang="tr-TR" sz="2800" dirty="0" smtClean="0"/>
              <a:t> it </a:t>
            </a:r>
            <a:r>
              <a:rPr lang="en-US" sz="2800" dirty="0" smtClean="0"/>
              <a:t>has been withdrawn and there is no replacement so far</a:t>
            </a:r>
            <a:r>
              <a:rPr lang="tr-TR" sz="2800" dirty="0" smtClean="0"/>
              <a:t>.</a:t>
            </a:r>
            <a:endParaRPr lang="tr-TR" sz="2600" dirty="0" smtClean="0"/>
          </a:p>
          <a:p>
            <a:pPr algn="just"/>
            <a:r>
              <a:rPr lang="tr-TR" sz="2600" dirty="0" smtClean="0"/>
              <a:t>COSO </a:t>
            </a:r>
            <a:r>
              <a:rPr lang="en-US" sz="2600" dirty="0" smtClean="0"/>
              <a:t>publications</a:t>
            </a:r>
            <a:r>
              <a:rPr lang="tr-TR" sz="2600" dirty="0" smtClean="0"/>
              <a:t> </a:t>
            </a:r>
            <a:r>
              <a:rPr lang="en-US" sz="2600" dirty="0" smtClean="0"/>
              <a:t>regarding</a:t>
            </a:r>
            <a:r>
              <a:rPr lang="tr-TR" sz="2600" dirty="0" smtClean="0"/>
              <a:t> </a:t>
            </a:r>
            <a:r>
              <a:rPr lang="en-US" sz="2600" dirty="0" smtClean="0"/>
              <a:t>Internal</a:t>
            </a:r>
            <a:r>
              <a:rPr lang="tr-TR" sz="2600" dirty="0" smtClean="0"/>
              <a:t> Control:</a:t>
            </a:r>
          </a:p>
          <a:p>
            <a:pPr algn="just"/>
            <a:r>
              <a:rPr lang="en-US" dirty="0"/>
              <a:t>Regarding </a:t>
            </a:r>
            <a:r>
              <a:rPr lang="tr-TR" dirty="0"/>
              <a:t>I</a:t>
            </a:r>
            <a:r>
              <a:rPr lang="en-US" dirty="0" err="1"/>
              <a:t>nternal</a:t>
            </a:r>
            <a:r>
              <a:rPr lang="en-US" dirty="0"/>
              <a:t> </a:t>
            </a:r>
            <a:r>
              <a:rPr lang="tr-TR" dirty="0"/>
              <a:t>C</a:t>
            </a:r>
            <a:r>
              <a:rPr lang="en-US" dirty="0" err="1"/>
              <a:t>ontrol</a:t>
            </a:r>
            <a:r>
              <a:rPr lang="en-US" dirty="0"/>
              <a:t>, </a:t>
            </a:r>
            <a:endParaRPr lang="tr-TR" dirty="0"/>
          </a:p>
          <a:p>
            <a:pPr lvl="1" algn="just"/>
            <a:r>
              <a:rPr lang="tr-TR" dirty="0"/>
              <a:t>I</a:t>
            </a:r>
            <a:r>
              <a:rPr lang="en-US" dirty="0"/>
              <a:t>n 1992, COSO published </a:t>
            </a:r>
            <a:r>
              <a:rPr lang="en-US" i="1" dirty="0"/>
              <a:t>Internal Control — Integrated Framework</a:t>
            </a:r>
            <a:r>
              <a:rPr lang="en-US" dirty="0"/>
              <a:t>. </a:t>
            </a:r>
            <a:endParaRPr lang="tr-TR" dirty="0"/>
          </a:p>
          <a:p>
            <a:pPr lvl="1" algn="just"/>
            <a:r>
              <a:rPr lang="en-US" dirty="0"/>
              <a:t>This framework was revised and reissued in May 2013. Effective December 15, 2014, the 1992 framework is superseded and no longer available. </a:t>
            </a:r>
            <a:endParaRPr lang="tr-TR" sz="2200" dirty="0" smtClean="0"/>
          </a:p>
          <a:p>
            <a:pPr lvl="1" algn="just"/>
            <a:r>
              <a:rPr lang="en-US" dirty="0"/>
              <a:t>Internal Control — Integrated Framework: Executive Summary, Framework and Appendices, and Illustrative Tools for Assessing Effectiveness of a System of Internal Control (3 volume </a:t>
            </a:r>
            <a:r>
              <a:rPr lang="en-US" dirty="0" smtClean="0"/>
              <a:t>set)</a:t>
            </a:r>
            <a:endParaRPr lang="tr-TR" dirty="0" smtClean="0"/>
          </a:p>
          <a:p>
            <a:pPr lvl="1" algn="just"/>
            <a:r>
              <a:rPr lang="en-US" dirty="0" smtClean="0"/>
              <a:t>Internal </a:t>
            </a:r>
            <a:r>
              <a:rPr lang="en-US" dirty="0"/>
              <a:t>Control — Integrated Framework, Internal Control Over External Financial Reporting: A Compendium of Approaches and </a:t>
            </a:r>
            <a:r>
              <a:rPr lang="en-US" dirty="0" smtClean="0"/>
              <a:t>Examples</a:t>
            </a:r>
            <a:endParaRPr lang="tr-TR" dirty="0" smtClean="0"/>
          </a:p>
          <a:p>
            <a:pPr marL="457200" lvl="1" indent="0" algn="just">
              <a:buNone/>
            </a:pPr>
            <a:endParaRPr lang="en-US" dirty="0"/>
          </a:p>
        </p:txBody>
      </p:sp>
      <p:pic>
        <p:nvPicPr>
          <p:cNvPr id="4" name="Picture 2" descr="Internal Control Over Financial Reporting | TRC Consult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78" y="2137825"/>
            <a:ext cx="3194578" cy="2130783"/>
          </a:xfrm>
          <a:prstGeom prst="ellipse">
            <a:avLst/>
          </a:prstGeom>
          <a:ln>
            <a:noFill/>
          </a:ln>
          <a:effectLst>
            <a:outerShdw blurRad="50800" dist="38100" dir="13500000" algn="br" rotWithShape="0">
              <a:prstClr val="black">
                <a:alpha val="40000"/>
              </a:prstClr>
            </a:outerShdw>
            <a:reflection blurRad="6350" stA="50000" endA="300" endPos="55500" dist="101600" dir="5400000" sy="-100000" algn="bl" rotWithShape="0"/>
            <a:softEdge rad="63500"/>
          </a:effectLst>
          <a:scene3d>
            <a:camera prst="orthographicFront">
              <a:rot lat="21320814" lon="18946633" rev="565356"/>
            </a:camera>
            <a:lightRig rig="threePt" dir="t"/>
          </a:scene3d>
          <a:sp3d prstMaterial="flat">
            <a:bevelB w="114300" prst="artDeco"/>
          </a:sp3d>
          <a:extLst>
            <a:ext uri="{909E8E84-426E-40DD-AFC4-6F175D3DCCD1}">
              <a14:hiddenFill xmlns:a14="http://schemas.microsoft.com/office/drawing/2010/main">
                <a:solidFill>
                  <a:srgbClr val="FFFFFF"/>
                </a:solidFill>
              </a14:hiddenFill>
            </a:ext>
          </a:extLst>
        </p:spPr>
      </p:pic>
      <p:pic>
        <p:nvPicPr>
          <p:cNvPr id="5" name="Picture 2" descr="C:\Users\yayingrafik3\Desktop\Yeni klasör (7)\sayistay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2038523"/>
      </p:ext>
    </p:extLst>
  </p:cSld>
  <p:clrMapOvr>
    <a:masterClrMapping/>
  </p:clrMapOvr>
  <p:transition spd="slow">
    <p:push dir="u"/>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ASSESSING SEVERITY OF RISK (PRINCIPLE 11)</a:t>
            </a:r>
            <a:endParaRPr lang="en-US" dirty="0"/>
          </a:p>
        </p:txBody>
      </p:sp>
      <p:sp>
        <p:nvSpPr>
          <p:cNvPr id="3" name="İçerik Yer Tutucusu 2"/>
          <p:cNvSpPr>
            <a:spLocks noGrp="1"/>
          </p:cNvSpPr>
          <p:nvPr>
            <p:ph idx="1"/>
          </p:nvPr>
        </p:nvSpPr>
        <p:spPr/>
        <p:txBody>
          <a:bodyPr/>
          <a:lstStyle/>
          <a:p>
            <a:r>
              <a:rPr lang="tr-TR" dirty="0" err="1" smtClean="0"/>
              <a:t>Impact</a:t>
            </a:r>
            <a:endParaRPr lang="tr-TR" dirty="0" smtClean="0"/>
          </a:p>
          <a:p>
            <a:pPr lvl="1"/>
            <a:r>
              <a:rPr lang="tr-TR" dirty="0" err="1" smtClean="0"/>
              <a:t>Result</a:t>
            </a:r>
            <a:r>
              <a:rPr lang="tr-TR" dirty="0" smtClean="0"/>
              <a:t> </a:t>
            </a:r>
            <a:r>
              <a:rPr lang="tr-TR" dirty="0" err="1" smtClean="0"/>
              <a:t>or</a:t>
            </a:r>
            <a:r>
              <a:rPr lang="tr-TR" dirty="0" smtClean="0"/>
              <a:t> </a:t>
            </a:r>
            <a:r>
              <a:rPr lang="tr-TR" dirty="0" err="1" smtClean="0"/>
              <a:t>effect</a:t>
            </a:r>
            <a:r>
              <a:rPr lang="tr-TR" dirty="0" smtClean="0"/>
              <a:t> of a risk</a:t>
            </a:r>
          </a:p>
          <a:p>
            <a:r>
              <a:rPr lang="tr-TR" dirty="0" err="1" smtClean="0"/>
              <a:t>Likelihood</a:t>
            </a:r>
            <a:endParaRPr lang="tr-TR" dirty="0" smtClean="0"/>
          </a:p>
          <a:p>
            <a:pPr lvl="1"/>
            <a:r>
              <a:rPr lang="tr-TR" dirty="0" err="1" smtClean="0"/>
              <a:t>The</a:t>
            </a:r>
            <a:r>
              <a:rPr lang="tr-TR" dirty="0" smtClean="0"/>
              <a:t> </a:t>
            </a:r>
            <a:r>
              <a:rPr lang="tr-TR" dirty="0" err="1" smtClean="0"/>
              <a:t>possibility</a:t>
            </a:r>
            <a:r>
              <a:rPr lang="tr-TR" dirty="0" smtClean="0"/>
              <a:t> of a risk </a:t>
            </a:r>
            <a:r>
              <a:rPr lang="tr-TR" dirty="0" err="1" smtClean="0"/>
              <a:t>occuring</a:t>
            </a:r>
            <a:endParaRPr lang="tr-TR" dirty="0" smtClean="0"/>
          </a:p>
          <a:p>
            <a:r>
              <a:rPr lang="tr-TR" dirty="0" smtClean="0"/>
              <a:t>Risk </a:t>
            </a:r>
            <a:r>
              <a:rPr lang="tr-TR" dirty="0" err="1" smtClean="0"/>
              <a:t>Assessment</a:t>
            </a:r>
            <a:r>
              <a:rPr lang="tr-TR" dirty="0" smtClean="0"/>
              <a:t> </a:t>
            </a:r>
            <a:r>
              <a:rPr lang="tr-TR" dirty="0" err="1" smtClean="0"/>
              <a:t>Result</a:t>
            </a:r>
            <a:endParaRPr lang="tr-TR" dirty="0" smtClean="0"/>
          </a:p>
          <a:p>
            <a:pPr lvl="1"/>
            <a:r>
              <a:rPr lang="tr-TR" dirty="0" smtClean="0"/>
              <a:t>High-</a:t>
            </a:r>
            <a:r>
              <a:rPr lang="tr-TR" dirty="0" err="1" smtClean="0"/>
              <a:t>Moderate</a:t>
            </a:r>
            <a:r>
              <a:rPr lang="tr-TR" dirty="0" smtClean="0"/>
              <a:t>-</a:t>
            </a:r>
            <a:r>
              <a:rPr lang="tr-TR" dirty="0" err="1" smtClean="0"/>
              <a:t>Low</a:t>
            </a:r>
            <a:endParaRPr lang="en-US" dirty="0"/>
          </a:p>
        </p:txBody>
      </p:sp>
      <p:pic>
        <p:nvPicPr>
          <p:cNvPr id="4"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006060"/>
      </p:ext>
    </p:extLst>
  </p:cSld>
  <p:clrMapOvr>
    <a:masterClrMapping/>
  </p:clrMapOvr>
  <p:transition spd="slow">
    <p:push di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PRIORITIZING RISKS (PRINCIPLE 12) </a:t>
            </a:r>
            <a:r>
              <a:rPr lang="tr-TR" dirty="0" err="1" smtClean="0"/>
              <a:t>and</a:t>
            </a:r>
            <a:r>
              <a:rPr lang="tr-TR" dirty="0" smtClean="0"/>
              <a:t> </a:t>
            </a:r>
            <a:br>
              <a:rPr lang="tr-TR" dirty="0" smtClean="0"/>
            </a:br>
            <a:r>
              <a:rPr lang="tr-TR" dirty="0" err="1" smtClean="0"/>
              <a:t>rısk</a:t>
            </a:r>
            <a:r>
              <a:rPr lang="tr-TR" dirty="0" smtClean="0"/>
              <a:t> </a:t>
            </a:r>
            <a:r>
              <a:rPr lang="tr-TR" dirty="0" err="1" smtClean="0"/>
              <a:t>response</a:t>
            </a:r>
            <a:r>
              <a:rPr lang="tr-TR" dirty="0" smtClean="0"/>
              <a:t> (</a:t>
            </a:r>
            <a:r>
              <a:rPr lang="tr-TR" dirty="0" err="1" smtClean="0"/>
              <a:t>prıncıple</a:t>
            </a:r>
            <a:r>
              <a:rPr lang="tr-TR" dirty="0" smtClean="0"/>
              <a:t> 13)</a:t>
            </a:r>
            <a:endParaRPr lang="en-US" dirty="0"/>
          </a:p>
        </p:txBody>
      </p:sp>
      <p:sp>
        <p:nvSpPr>
          <p:cNvPr id="3" name="İçerik Yer Tutucusu 2"/>
          <p:cNvSpPr>
            <a:spLocks noGrp="1"/>
          </p:cNvSpPr>
          <p:nvPr>
            <p:ph idx="1"/>
          </p:nvPr>
        </p:nvSpPr>
        <p:spPr>
          <a:xfrm>
            <a:off x="1141412" y="2249487"/>
            <a:ext cx="9905999" cy="3964500"/>
          </a:xfrm>
        </p:spPr>
        <p:txBody>
          <a:bodyPr>
            <a:normAutofit fontScale="70000" lnSpcReduction="20000"/>
          </a:bodyPr>
          <a:lstStyle/>
          <a:p>
            <a:r>
              <a:rPr lang="tr-TR" dirty="0" err="1" smtClean="0"/>
              <a:t>Management’s</a:t>
            </a:r>
            <a:r>
              <a:rPr lang="tr-TR" dirty="0" smtClean="0"/>
              <a:t> </a:t>
            </a:r>
            <a:r>
              <a:rPr lang="tr-TR" dirty="0" err="1" smtClean="0"/>
              <a:t>function</a:t>
            </a:r>
            <a:endParaRPr lang="tr-TR" dirty="0" smtClean="0"/>
          </a:p>
          <a:p>
            <a:r>
              <a:rPr lang="tr-TR" dirty="0" err="1" smtClean="0"/>
              <a:t>Many</a:t>
            </a:r>
            <a:r>
              <a:rPr lang="tr-TR" dirty="0" smtClean="0"/>
              <a:t> </a:t>
            </a:r>
            <a:r>
              <a:rPr lang="tr-TR" dirty="0" err="1" smtClean="0"/>
              <a:t>criteria</a:t>
            </a:r>
            <a:endParaRPr lang="tr-TR" dirty="0" smtClean="0"/>
          </a:p>
          <a:p>
            <a:pPr lvl="1"/>
            <a:r>
              <a:rPr lang="tr-TR" dirty="0" err="1" smtClean="0"/>
              <a:t>Adaptibilty</a:t>
            </a:r>
            <a:endParaRPr lang="tr-TR" dirty="0" smtClean="0"/>
          </a:p>
          <a:p>
            <a:pPr lvl="1"/>
            <a:r>
              <a:rPr lang="tr-TR" dirty="0" err="1" smtClean="0"/>
              <a:t>Complexity</a:t>
            </a:r>
            <a:endParaRPr lang="tr-TR" dirty="0" smtClean="0"/>
          </a:p>
          <a:p>
            <a:pPr lvl="1"/>
            <a:r>
              <a:rPr lang="tr-TR" dirty="0" err="1" smtClean="0"/>
              <a:t>Velocity</a:t>
            </a:r>
            <a:r>
              <a:rPr lang="tr-TR" dirty="0" smtClean="0"/>
              <a:t>,</a:t>
            </a:r>
          </a:p>
          <a:p>
            <a:pPr lvl="1"/>
            <a:r>
              <a:rPr lang="tr-TR" dirty="0" err="1" smtClean="0"/>
              <a:t>Persistence</a:t>
            </a:r>
            <a:r>
              <a:rPr lang="tr-TR" dirty="0" smtClean="0"/>
              <a:t>,</a:t>
            </a:r>
          </a:p>
          <a:p>
            <a:pPr lvl="1"/>
            <a:r>
              <a:rPr lang="tr-TR" dirty="0" err="1" smtClean="0"/>
              <a:t>Recovery</a:t>
            </a:r>
            <a:r>
              <a:rPr lang="tr-TR" dirty="0" smtClean="0"/>
              <a:t>.</a:t>
            </a:r>
          </a:p>
          <a:p>
            <a:r>
              <a:rPr lang="tr-TR" dirty="0" smtClean="0"/>
              <a:t>Risk </a:t>
            </a:r>
            <a:r>
              <a:rPr lang="tr-TR" dirty="0" err="1" smtClean="0"/>
              <a:t>response</a:t>
            </a:r>
            <a:r>
              <a:rPr lang="tr-TR" dirty="0" smtClean="0"/>
              <a:t>;</a:t>
            </a:r>
          </a:p>
          <a:p>
            <a:pPr lvl="1"/>
            <a:r>
              <a:rPr lang="tr-TR" dirty="0" err="1" smtClean="0"/>
              <a:t>Accept</a:t>
            </a:r>
            <a:endParaRPr lang="tr-TR" dirty="0" smtClean="0"/>
          </a:p>
          <a:p>
            <a:pPr lvl="1"/>
            <a:r>
              <a:rPr lang="tr-TR" dirty="0" err="1" smtClean="0"/>
              <a:t>Avoid</a:t>
            </a:r>
            <a:endParaRPr lang="tr-TR" dirty="0" smtClean="0"/>
          </a:p>
          <a:p>
            <a:pPr lvl="1"/>
            <a:r>
              <a:rPr lang="tr-TR" dirty="0" err="1" smtClean="0"/>
              <a:t>Pursue</a:t>
            </a:r>
            <a:endParaRPr lang="tr-TR" dirty="0" smtClean="0"/>
          </a:p>
          <a:p>
            <a:pPr lvl="1"/>
            <a:r>
              <a:rPr lang="tr-TR" dirty="0" err="1" smtClean="0"/>
              <a:t>Reduce</a:t>
            </a:r>
            <a:endParaRPr lang="tr-TR" dirty="0" smtClean="0"/>
          </a:p>
          <a:p>
            <a:pPr lvl="1"/>
            <a:r>
              <a:rPr lang="tr-TR" dirty="0" err="1" smtClean="0"/>
              <a:t>Share</a:t>
            </a:r>
            <a:endParaRPr lang="en-US" dirty="0"/>
          </a:p>
        </p:txBody>
      </p:sp>
      <p:pic>
        <p:nvPicPr>
          <p:cNvPr id="4"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2973395"/>
      </p:ext>
    </p:extLst>
  </p:cSld>
  <p:clrMapOvr>
    <a:masterClrMapping/>
  </p:clrMapOvr>
  <p:transition spd="slow">
    <p:push dir="u"/>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3" y="0"/>
            <a:ext cx="9905998" cy="1478570"/>
          </a:xfrm>
        </p:spPr>
        <p:txBody>
          <a:bodyPr/>
          <a:lstStyle/>
          <a:p>
            <a:pPr algn="ctr"/>
            <a:r>
              <a:rPr lang="tr-TR" dirty="0" smtClean="0"/>
              <a:t>EXAMPLE</a:t>
            </a:r>
            <a:endParaRPr lang="en-US" dirty="0"/>
          </a:p>
        </p:txBody>
      </p:sp>
      <p:sp>
        <p:nvSpPr>
          <p:cNvPr id="3" name="İçerik Yer Tutucusu 2"/>
          <p:cNvSpPr>
            <a:spLocks noGrp="1"/>
          </p:cNvSpPr>
          <p:nvPr>
            <p:ph idx="1"/>
          </p:nvPr>
        </p:nvSpPr>
        <p:spPr>
          <a:xfrm>
            <a:off x="1210239" y="1219200"/>
            <a:ext cx="10303336" cy="4896464"/>
          </a:xfrm>
        </p:spPr>
        <p:txBody>
          <a:bodyPr>
            <a:normAutofit fontScale="92500" lnSpcReduction="10000"/>
          </a:bodyPr>
          <a:lstStyle/>
          <a:p>
            <a:r>
              <a:rPr lang="tr-TR" sz="2100" b="1" spc="50" dirty="0" smtClean="0">
                <a:ln w="9525" cmpd="sng">
                  <a:solidFill>
                    <a:schemeClr val="accent1"/>
                  </a:solidFill>
                  <a:prstDash val="solid"/>
                </a:ln>
                <a:solidFill>
                  <a:srgbClr val="70AD47">
                    <a:tint val="1000"/>
                  </a:srgbClr>
                </a:solidFill>
                <a:effectLst>
                  <a:glow rad="38100">
                    <a:schemeClr val="accent1">
                      <a:alpha val="40000"/>
                    </a:schemeClr>
                  </a:glow>
                </a:effectLst>
              </a:rPr>
              <a:t>RISK APETITE </a:t>
            </a:r>
            <a:r>
              <a:rPr lang="tr-TR" sz="2100" dirty="0" smtClean="0"/>
              <a:t>		: </a:t>
            </a:r>
            <a:r>
              <a:rPr lang="tr-TR" sz="2100" dirty="0" err="1" smtClean="0"/>
              <a:t>Low</a:t>
            </a:r>
            <a:r>
              <a:rPr lang="tr-TR" sz="2100" dirty="0" smtClean="0"/>
              <a:t> risk </a:t>
            </a:r>
            <a:r>
              <a:rPr lang="tr-TR" sz="2100" dirty="0" err="1" smtClean="0"/>
              <a:t>appetite</a:t>
            </a:r>
            <a:r>
              <a:rPr lang="tr-TR" sz="2100" dirty="0" smtClean="0"/>
              <a:t> </a:t>
            </a:r>
            <a:r>
              <a:rPr lang="tr-TR" sz="2100" dirty="0" err="1" smtClean="0"/>
              <a:t>for</a:t>
            </a:r>
            <a:r>
              <a:rPr lang="tr-TR" sz="2100" dirty="0" smtClean="0"/>
              <a:t> </a:t>
            </a:r>
            <a:r>
              <a:rPr lang="tr-TR" sz="2100" dirty="0" err="1" smtClean="0"/>
              <a:t>two</a:t>
            </a:r>
            <a:r>
              <a:rPr lang="tr-TR" sz="2100" dirty="0" smtClean="0"/>
              <a:t> </a:t>
            </a:r>
            <a:r>
              <a:rPr lang="tr-TR" sz="2100" dirty="0" err="1" smtClean="0"/>
              <a:t>strategic</a:t>
            </a:r>
            <a:r>
              <a:rPr lang="tr-TR" sz="2100" dirty="0" smtClean="0"/>
              <a:t> </a:t>
            </a:r>
            <a:r>
              <a:rPr lang="tr-TR" sz="2100" dirty="0" err="1" smtClean="0"/>
              <a:t>goals</a:t>
            </a:r>
            <a:endParaRPr lang="tr-TR" sz="2100" dirty="0" smtClean="0"/>
          </a:p>
          <a:p>
            <a:r>
              <a:rPr lang="tr-TR" sz="2100" b="1" spc="50" dirty="0">
                <a:ln w="9525" cmpd="sng">
                  <a:solidFill>
                    <a:schemeClr val="accent1"/>
                  </a:solidFill>
                  <a:prstDash val="solid"/>
                </a:ln>
                <a:solidFill>
                  <a:srgbClr val="70AD47">
                    <a:tint val="1000"/>
                  </a:srgbClr>
                </a:solidFill>
                <a:effectLst>
                  <a:glow rad="38100">
                    <a:schemeClr val="accent1">
                      <a:alpha val="40000"/>
                    </a:schemeClr>
                  </a:glow>
                </a:effectLst>
              </a:rPr>
              <a:t>STRATEGY</a:t>
            </a:r>
            <a:r>
              <a:rPr lang="tr-TR" sz="2100" dirty="0" smtClean="0"/>
              <a:t>		: </a:t>
            </a:r>
            <a:r>
              <a:rPr lang="tr-TR" sz="2100" dirty="0" err="1"/>
              <a:t>TCA’s</a:t>
            </a:r>
            <a:r>
              <a:rPr lang="tr-TR" sz="2100" dirty="0"/>
              <a:t> </a:t>
            </a:r>
            <a:r>
              <a:rPr lang="tr-TR" sz="2100" dirty="0" err="1"/>
              <a:t>contribution</a:t>
            </a:r>
            <a:r>
              <a:rPr lang="tr-TR" sz="2100" dirty="0"/>
              <a:t> </a:t>
            </a:r>
            <a:r>
              <a:rPr lang="tr-TR" sz="2100" dirty="0" err="1"/>
              <a:t>to</a:t>
            </a:r>
            <a:r>
              <a:rPr lang="tr-TR" sz="2100" dirty="0"/>
              <a:t> a </a:t>
            </a:r>
            <a:r>
              <a:rPr lang="tr-TR" sz="2100" dirty="0" err="1"/>
              <a:t>better</a:t>
            </a:r>
            <a:r>
              <a:rPr lang="tr-TR" sz="2100" dirty="0"/>
              <a:t> </a:t>
            </a:r>
            <a:r>
              <a:rPr lang="tr-TR" sz="2100" dirty="0" err="1"/>
              <a:t>financial</a:t>
            </a:r>
            <a:r>
              <a:rPr lang="tr-TR" sz="2100" dirty="0"/>
              <a:t> </a:t>
            </a:r>
            <a:r>
              <a:rPr lang="tr-TR" sz="2100" dirty="0" err="1"/>
              <a:t>management</a:t>
            </a:r>
            <a:r>
              <a:rPr lang="tr-TR" sz="2100" dirty="0"/>
              <a:t> </a:t>
            </a:r>
            <a:r>
              <a:rPr lang="tr-TR" sz="2100" dirty="0" err="1"/>
              <a:t>system</a:t>
            </a:r>
            <a:r>
              <a:rPr lang="tr-TR" sz="2100" dirty="0"/>
              <a:t> (</a:t>
            </a:r>
            <a:r>
              <a:rPr lang="tr-TR" sz="2100" dirty="0" err="1"/>
              <a:t>one</a:t>
            </a:r>
            <a:r>
              <a:rPr lang="tr-TR" sz="2100" dirty="0"/>
              <a:t> of </a:t>
            </a:r>
            <a:r>
              <a:rPr lang="tr-TR" sz="2100" dirty="0" err="1"/>
              <a:t>the</a:t>
            </a:r>
            <a:r>
              <a:rPr lang="tr-TR" sz="2100" dirty="0"/>
              <a:t> </a:t>
            </a:r>
            <a:r>
              <a:rPr lang="tr-TR" sz="2100" dirty="0" err="1"/>
              <a:t>strategic</a:t>
            </a:r>
            <a:r>
              <a:rPr lang="tr-TR" sz="2100" dirty="0"/>
              <a:t> </a:t>
            </a:r>
            <a:r>
              <a:rPr lang="tr-TR" sz="2100" dirty="0" err="1"/>
              <a:t>goals</a:t>
            </a:r>
            <a:r>
              <a:rPr lang="tr-TR" sz="2100" dirty="0"/>
              <a:t>)</a:t>
            </a:r>
            <a:endParaRPr lang="tr-TR" sz="2100" dirty="0" smtClean="0"/>
          </a:p>
          <a:p>
            <a:pPr marL="228600" lvl="1">
              <a:spcBef>
                <a:spcPts val="1000"/>
              </a:spcBef>
            </a:pPr>
            <a:r>
              <a:rPr lang="tr-TR" sz="2100" b="1" spc="50" dirty="0">
                <a:ln w="9525" cmpd="sng">
                  <a:solidFill>
                    <a:schemeClr val="accent1"/>
                  </a:solidFill>
                  <a:prstDash val="solid"/>
                </a:ln>
                <a:solidFill>
                  <a:srgbClr val="70AD47">
                    <a:tint val="1000"/>
                  </a:srgbClr>
                </a:solidFill>
                <a:effectLst>
                  <a:glow rad="38100">
                    <a:schemeClr val="accent1">
                      <a:alpha val="40000"/>
                    </a:schemeClr>
                  </a:glow>
                </a:effectLst>
              </a:rPr>
              <a:t>RISK		</a:t>
            </a:r>
            <a:r>
              <a:rPr lang="tr-TR" sz="2100" b="1" spc="50" dirty="0" smtClean="0">
                <a:ln w="9525" cmpd="sng">
                  <a:solidFill>
                    <a:schemeClr val="accent1"/>
                  </a:solidFill>
                  <a:prstDash val="solid"/>
                </a:ln>
                <a:solidFill>
                  <a:srgbClr val="70AD47">
                    <a:tint val="1000"/>
                  </a:srgbClr>
                </a:solidFill>
                <a:effectLst>
                  <a:glow rad="38100">
                    <a:schemeClr val="accent1">
                      <a:alpha val="40000"/>
                    </a:schemeClr>
                  </a:glow>
                </a:effectLst>
              </a:rPr>
              <a:t>	</a:t>
            </a:r>
            <a:r>
              <a:rPr lang="tr-TR" sz="2100" dirty="0" smtClean="0"/>
              <a:t>: </a:t>
            </a:r>
            <a:r>
              <a:rPr lang="tr-TR" sz="2100" dirty="0" err="1"/>
              <a:t>Some</a:t>
            </a:r>
            <a:r>
              <a:rPr lang="tr-TR" sz="2100" dirty="0"/>
              <a:t> </a:t>
            </a:r>
            <a:r>
              <a:rPr lang="tr-TR" sz="2100" dirty="0" err="1"/>
              <a:t>auditees</a:t>
            </a:r>
            <a:r>
              <a:rPr lang="tr-TR" sz="2100" dirty="0"/>
              <a:t> </a:t>
            </a:r>
            <a:r>
              <a:rPr lang="tr-TR" sz="2100" dirty="0" err="1"/>
              <a:t>might</a:t>
            </a:r>
            <a:r>
              <a:rPr lang="tr-TR" sz="2100" dirty="0"/>
              <a:t> be </a:t>
            </a:r>
            <a:r>
              <a:rPr lang="tr-TR" sz="2100" dirty="0" err="1"/>
              <a:t>unwilling</a:t>
            </a:r>
            <a:r>
              <a:rPr lang="tr-TR" sz="2100" dirty="0"/>
              <a:t> </a:t>
            </a:r>
            <a:r>
              <a:rPr lang="tr-TR" sz="2100" dirty="0" err="1"/>
              <a:t>to</a:t>
            </a:r>
            <a:r>
              <a:rPr lang="tr-TR" sz="2100" dirty="0"/>
              <a:t> </a:t>
            </a:r>
            <a:r>
              <a:rPr lang="tr-TR" sz="2100" dirty="0" err="1"/>
              <a:t>follow</a:t>
            </a:r>
            <a:r>
              <a:rPr lang="tr-TR" sz="2100" dirty="0"/>
              <a:t> </a:t>
            </a:r>
            <a:r>
              <a:rPr lang="tr-TR" sz="2100" dirty="0" err="1"/>
              <a:t>audit</a:t>
            </a:r>
            <a:r>
              <a:rPr lang="tr-TR" sz="2100" dirty="0"/>
              <a:t> </a:t>
            </a:r>
            <a:r>
              <a:rPr lang="tr-TR" sz="2100" dirty="0" err="1"/>
              <a:t>recommendations</a:t>
            </a:r>
            <a:r>
              <a:rPr lang="tr-TR" sz="2100" dirty="0"/>
              <a:t>, </a:t>
            </a:r>
            <a:r>
              <a:rPr lang="tr-TR" sz="2100" dirty="0" err="1"/>
              <a:t>which</a:t>
            </a:r>
            <a:r>
              <a:rPr lang="tr-TR" sz="2100" dirty="0"/>
              <a:t> </a:t>
            </a:r>
            <a:r>
              <a:rPr lang="tr-TR" sz="2100" dirty="0" err="1"/>
              <a:t>affects</a:t>
            </a:r>
            <a:r>
              <a:rPr lang="tr-TR" sz="2100" dirty="0"/>
              <a:t> </a:t>
            </a:r>
            <a:r>
              <a:rPr lang="tr-TR" sz="2100" dirty="0" err="1"/>
              <a:t>the</a:t>
            </a:r>
            <a:r>
              <a:rPr lang="tr-TR" sz="2100" dirty="0"/>
              <a:t> </a:t>
            </a:r>
            <a:r>
              <a:rPr lang="tr-TR" sz="2100" dirty="0" err="1"/>
              <a:t>TCA’s</a:t>
            </a:r>
            <a:r>
              <a:rPr lang="tr-TR" sz="2100" dirty="0"/>
              <a:t> </a:t>
            </a:r>
            <a:r>
              <a:rPr lang="tr-TR" sz="2100" dirty="0" err="1"/>
              <a:t>contribution</a:t>
            </a:r>
            <a:r>
              <a:rPr lang="tr-TR" sz="2100" dirty="0"/>
              <a:t> </a:t>
            </a:r>
            <a:r>
              <a:rPr lang="tr-TR" sz="2100" dirty="0" err="1"/>
              <a:t>to</a:t>
            </a:r>
            <a:r>
              <a:rPr lang="tr-TR" sz="2100" dirty="0"/>
              <a:t> a </a:t>
            </a:r>
            <a:r>
              <a:rPr lang="tr-TR" sz="2100" dirty="0" err="1"/>
              <a:t>better</a:t>
            </a:r>
            <a:r>
              <a:rPr lang="tr-TR" sz="2100" dirty="0"/>
              <a:t> </a:t>
            </a:r>
            <a:r>
              <a:rPr lang="tr-TR" sz="2100" dirty="0" err="1"/>
              <a:t>financial</a:t>
            </a:r>
            <a:r>
              <a:rPr lang="tr-TR" sz="2100" dirty="0"/>
              <a:t> </a:t>
            </a:r>
            <a:r>
              <a:rPr lang="tr-TR" sz="2100" dirty="0" err="1" smtClean="0"/>
              <a:t>management</a:t>
            </a:r>
            <a:r>
              <a:rPr lang="tr-TR" sz="2100" dirty="0" smtClean="0"/>
              <a:t> </a:t>
            </a:r>
            <a:r>
              <a:rPr lang="tr-TR" sz="2100" dirty="0" err="1" smtClean="0"/>
              <a:t>system</a:t>
            </a:r>
            <a:endParaRPr lang="tr-TR" sz="2100" dirty="0" smtClean="0"/>
          </a:p>
          <a:p>
            <a:r>
              <a:rPr lang="tr-TR" sz="2100" b="1" spc="50" dirty="0">
                <a:ln w="9525" cmpd="sng">
                  <a:solidFill>
                    <a:schemeClr val="accent1"/>
                  </a:solidFill>
                  <a:prstDash val="solid"/>
                </a:ln>
                <a:solidFill>
                  <a:srgbClr val="70AD47">
                    <a:tint val="1000"/>
                  </a:srgbClr>
                </a:solidFill>
                <a:effectLst>
                  <a:glow rad="38100">
                    <a:schemeClr val="accent1">
                      <a:alpha val="40000"/>
                    </a:schemeClr>
                  </a:glow>
                </a:effectLst>
              </a:rPr>
              <a:t>RISK SEVERITY	:</a:t>
            </a:r>
          </a:p>
          <a:p>
            <a:pPr lvl="1"/>
            <a:r>
              <a:rPr lang="tr-TR" sz="1700" dirty="0" err="1" smtClean="0"/>
              <a:t>Likeliood</a:t>
            </a:r>
            <a:r>
              <a:rPr lang="tr-TR" sz="1700" dirty="0" smtClean="0"/>
              <a:t>	:</a:t>
            </a:r>
            <a:r>
              <a:rPr lang="tr-TR" sz="1700" dirty="0" err="1" smtClean="0"/>
              <a:t>Low</a:t>
            </a:r>
            <a:endParaRPr lang="tr-TR" sz="1700" dirty="0" smtClean="0"/>
          </a:p>
          <a:p>
            <a:pPr lvl="1"/>
            <a:r>
              <a:rPr lang="tr-TR" sz="1700" dirty="0" err="1" smtClean="0"/>
              <a:t>Impact</a:t>
            </a:r>
            <a:r>
              <a:rPr lang="tr-TR" sz="1700" dirty="0" smtClean="0"/>
              <a:t>	:High</a:t>
            </a:r>
          </a:p>
          <a:p>
            <a:pPr lvl="1"/>
            <a:r>
              <a:rPr lang="tr-TR" sz="1700" dirty="0" err="1" smtClean="0"/>
              <a:t>Severity</a:t>
            </a:r>
            <a:r>
              <a:rPr lang="tr-TR" sz="1700" dirty="0" smtClean="0"/>
              <a:t>	: </a:t>
            </a:r>
            <a:r>
              <a:rPr lang="tr-TR" sz="1700" dirty="0" err="1" smtClean="0"/>
              <a:t>Moderate</a:t>
            </a:r>
            <a:endParaRPr lang="tr-TR" sz="1700" dirty="0" smtClean="0"/>
          </a:p>
          <a:p>
            <a:r>
              <a:rPr lang="tr-TR" sz="2100" b="1" spc="50" dirty="0">
                <a:ln w="9525" cmpd="sng">
                  <a:solidFill>
                    <a:schemeClr val="accent1"/>
                  </a:solidFill>
                  <a:prstDash val="solid"/>
                </a:ln>
                <a:solidFill>
                  <a:srgbClr val="70AD47">
                    <a:tint val="1000"/>
                  </a:srgbClr>
                </a:solidFill>
                <a:effectLst>
                  <a:glow rad="38100">
                    <a:schemeClr val="accent1">
                      <a:alpha val="40000"/>
                    </a:schemeClr>
                  </a:glow>
                </a:effectLst>
              </a:rPr>
              <a:t>RISK PRIORITY	</a:t>
            </a:r>
            <a:r>
              <a:rPr lang="tr-TR" sz="2100" b="1" spc="50" dirty="0" smtClean="0">
                <a:ln w="9525" cmpd="sng">
                  <a:solidFill>
                    <a:schemeClr val="accent1"/>
                  </a:solidFill>
                  <a:prstDash val="solid"/>
                </a:ln>
                <a:solidFill>
                  <a:srgbClr val="70AD47">
                    <a:tint val="1000"/>
                  </a:srgbClr>
                </a:solidFill>
                <a:effectLst>
                  <a:glow rad="38100">
                    <a:schemeClr val="accent1">
                      <a:alpha val="40000"/>
                    </a:schemeClr>
                  </a:glow>
                </a:effectLst>
              </a:rPr>
              <a:t>	</a:t>
            </a:r>
            <a:r>
              <a:rPr lang="tr-TR" sz="2100" dirty="0" smtClean="0"/>
              <a:t>: </a:t>
            </a:r>
            <a:r>
              <a:rPr lang="tr-TR" sz="2100" dirty="0" err="1" smtClean="0"/>
              <a:t>One</a:t>
            </a:r>
            <a:r>
              <a:rPr lang="tr-TR" sz="2100" dirty="0" smtClean="0"/>
              <a:t> of </a:t>
            </a:r>
            <a:r>
              <a:rPr lang="tr-TR" sz="2100" dirty="0" err="1" smtClean="0"/>
              <a:t>the</a:t>
            </a:r>
            <a:r>
              <a:rPr lang="tr-TR" sz="2100" dirty="0" smtClean="0"/>
              <a:t> </a:t>
            </a:r>
            <a:r>
              <a:rPr lang="tr-TR" sz="2100" dirty="0" err="1" smtClean="0"/>
              <a:t>most</a:t>
            </a:r>
            <a:r>
              <a:rPr lang="tr-TR" sz="2100" dirty="0" smtClean="0"/>
              <a:t> </a:t>
            </a:r>
            <a:r>
              <a:rPr lang="tr-TR" sz="2100" dirty="0" err="1" smtClean="0"/>
              <a:t>important</a:t>
            </a:r>
            <a:r>
              <a:rPr lang="tr-TR" sz="2100" dirty="0" smtClean="0"/>
              <a:t> risk in </a:t>
            </a:r>
            <a:r>
              <a:rPr lang="tr-TR" sz="2100" dirty="0" err="1" smtClean="0"/>
              <a:t>the</a:t>
            </a:r>
            <a:r>
              <a:rPr lang="tr-TR" sz="2100" dirty="0" smtClean="0"/>
              <a:t> </a:t>
            </a:r>
            <a:r>
              <a:rPr lang="tr-TR" sz="2100" dirty="0" err="1" smtClean="0"/>
              <a:t>portolio</a:t>
            </a:r>
            <a:endParaRPr lang="tr-TR" sz="2100" dirty="0" smtClean="0"/>
          </a:p>
          <a:p>
            <a:r>
              <a:rPr lang="tr-TR" sz="2100" b="1" spc="50" dirty="0">
                <a:ln w="9525" cmpd="sng">
                  <a:solidFill>
                    <a:schemeClr val="accent1"/>
                  </a:solidFill>
                  <a:prstDash val="solid"/>
                </a:ln>
                <a:solidFill>
                  <a:srgbClr val="70AD47">
                    <a:tint val="1000"/>
                  </a:srgbClr>
                </a:solidFill>
                <a:effectLst>
                  <a:glow rad="38100">
                    <a:schemeClr val="accent1">
                      <a:alpha val="40000"/>
                    </a:schemeClr>
                  </a:glow>
                </a:effectLst>
              </a:rPr>
              <a:t>RISK RESPONSE	: </a:t>
            </a:r>
            <a:r>
              <a:rPr lang="tr-TR" sz="2100" dirty="0" err="1" smtClean="0"/>
              <a:t>Reduce</a:t>
            </a:r>
            <a:endParaRPr lang="tr-TR" sz="2100" dirty="0" smtClean="0"/>
          </a:p>
          <a:p>
            <a:r>
              <a:rPr lang="tr-TR" sz="2100" b="1" spc="50" dirty="0">
                <a:ln w="9525" cmpd="sng">
                  <a:solidFill>
                    <a:schemeClr val="accent1"/>
                  </a:solidFill>
                  <a:prstDash val="solid"/>
                </a:ln>
                <a:solidFill>
                  <a:srgbClr val="70AD47">
                    <a:tint val="1000"/>
                  </a:srgbClr>
                </a:solidFill>
                <a:effectLst>
                  <a:glow rad="38100">
                    <a:schemeClr val="accent1">
                      <a:alpha val="40000"/>
                    </a:schemeClr>
                  </a:glow>
                </a:effectLst>
              </a:rPr>
              <a:t>CONTROLS</a:t>
            </a:r>
            <a:r>
              <a:rPr lang="tr-TR" sz="2100" dirty="0" smtClean="0"/>
              <a:t>		</a:t>
            </a:r>
            <a:r>
              <a:rPr lang="tr-TR" sz="2100" b="1" spc="50" dirty="0" smtClean="0">
                <a:ln w="9525" cmpd="sng">
                  <a:solidFill>
                    <a:schemeClr val="accent1"/>
                  </a:solidFill>
                  <a:prstDash val="solid"/>
                </a:ln>
                <a:solidFill>
                  <a:srgbClr val="70AD47">
                    <a:tint val="1000"/>
                  </a:srgbClr>
                </a:solidFill>
                <a:effectLst>
                  <a:glow rad="38100">
                    <a:schemeClr val="accent1">
                      <a:alpha val="40000"/>
                    </a:schemeClr>
                  </a:glow>
                </a:effectLst>
              </a:rPr>
              <a:t>: </a:t>
            </a:r>
            <a:r>
              <a:rPr lang="tr-TR" sz="2100" dirty="0" err="1"/>
              <a:t>Function</a:t>
            </a:r>
            <a:r>
              <a:rPr lang="tr-TR" sz="2100" dirty="0"/>
              <a:t> of IC</a:t>
            </a:r>
          </a:p>
          <a:p>
            <a:endParaRPr lang="en-US" sz="2100" b="1" spc="50" dirty="0">
              <a:ln w="9525" cmpd="sng">
                <a:solidFill>
                  <a:schemeClr val="accent1"/>
                </a:solidFill>
                <a:prstDash val="solid"/>
              </a:ln>
              <a:solidFill>
                <a:srgbClr val="70AD47">
                  <a:tint val="1000"/>
                </a:srgbClr>
              </a:solidFill>
              <a:effectLst>
                <a:glow rad="38100">
                  <a:schemeClr val="accent1">
                    <a:alpha val="40000"/>
                  </a:schemeClr>
                </a:glow>
              </a:effectLst>
            </a:endParaRPr>
          </a:p>
          <a:p>
            <a:endParaRPr lang="tr-TR" dirty="0" smtClean="0"/>
          </a:p>
          <a:p>
            <a:endParaRPr lang="en-US" dirty="0"/>
          </a:p>
        </p:txBody>
      </p:sp>
      <p:pic>
        <p:nvPicPr>
          <p:cNvPr id="4"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608278"/>
      </p:ext>
    </p:extLst>
  </p:cSld>
  <p:clrMapOvr>
    <a:masterClrMapping/>
  </p:clrMapOvr>
  <p:transition spd="slow">
    <p:push di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en-US"/>
              <a:t>Standards and Poor’s (S&amp;P</a:t>
            </a:r>
            <a:r>
              <a:rPr lang="en-US" smtClean="0"/>
              <a:t>)</a:t>
            </a:r>
            <a:r>
              <a:rPr lang="tr-TR" smtClean="0"/>
              <a:t> APPROACH</a:t>
            </a:r>
            <a:endParaRPr lang="en-US"/>
          </a:p>
        </p:txBody>
      </p:sp>
      <p:sp>
        <p:nvSpPr>
          <p:cNvPr id="3" name="İçerik Yer Tutucusu 2"/>
          <p:cNvSpPr>
            <a:spLocks noGrp="1"/>
          </p:cNvSpPr>
          <p:nvPr>
            <p:ph idx="1"/>
          </p:nvPr>
        </p:nvSpPr>
        <p:spPr/>
        <p:txBody>
          <a:bodyPr>
            <a:normAutofit fontScale="92500" lnSpcReduction="10000"/>
          </a:bodyPr>
          <a:lstStyle/>
          <a:p>
            <a:r>
              <a:rPr lang="en-US" dirty="0" smtClean="0"/>
              <a:t>Standards and Poor’s (S&amp;P) has added ERM component into their credit rating analysis process since 2005</a:t>
            </a:r>
            <a:r>
              <a:rPr lang="tr-TR" dirty="0" smtClean="0"/>
              <a:t>.</a:t>
            </a:r>
          </a:p>
          <a:p>
            <a:r>
              <a:rPr lang="en-US" dirty="0" smtClean="0"/>
              <a:t>The </a:t>
            </a:r>
            <a:r>
              <a:rPr lang="en-US" b="1" dirty="0" smtClean="0"/>
              <a:t>ERM Evaluation</a:t>
            </a:r>
            <a:r>
              <a:rPr lang="en-US" dirty="0" smtClean="0"/>
              <a:t> is </a:t>
            </a:r>
            <a:r>
              <a:rPr lang="en-US" b="1" dirty="0" smtClean="0"/>
              <a:t>not</a:t>
            </a:r>
            <a:r>
              <a:rPr lang="en-US" dirty="0" smtClean="0"/>
              <a:t> a credit rating. It is a stand-alone, on-request service and separate from credit ratings.</a:t>
            </a:r>
            <a:endParaRPr lang="tr-TR" dirty="0" smtClean="0"/>
          </a:p>
          <a:p>
            <a:r>
              <a:rPr lang="en-US" dirty="0" smtClean="0"/>
              <a:t>“ If </a:t>
            </a:r>
            <a:r>
              <a:rPr lang="tr-TR" dirty="0" smtClean="0"/>
              <a:t>a </a:t>
            </a:r>
            <a:r>
              <a:rPr lang="en-US" dirty="0" smtClean="0"/>
              <a:t>company focus is shifting from a “cost/benefit” line of thought to a “risk/reward” approach, an </a:t>
            </a:r>
            <a:r>
              <a:rPr lang="en-US" b="1" dirty="0" smtClean="0"/>
              <a:t>ERM Evaluation</a:t>
            </a:r>
            <a:r>
              <a:rPr lang="en-US" dirty="0" smtClean="0"/>
              <a:t> may be a helpful tool in responding to current and future challenges. ”</a:t>
            </a:r>
            <a:br>
              <a:rPr lang="en-US" dirty="0" smtClean="0"/>
            </a:br>
            <a:endParaRPr lang="tr-TR" dirty="0" smtClean="0"/>
          </a:p>
          <a:p>
            <a:endParaRPr lang="tr-TR" dirty="0"/>
          </a:p>
          <a:p>
            <a:pPr marL="0" indent="0">
              <a:buNone/>
            </a:pPr>
            <a:endParaRPr lang="en-US" dirty="0"/>
          </a:p>
        </p:txBody>
      </p:sp>
      <p:pic>
        <p:nvPicPr>
          <p:cNvPr id="4"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0613504"/>
      </p:ext>
    </p:extLst>
  </p:cSld>
  <p:clrMapOvr>
    <a:masterClrMapping/>
  </p:clrMapOvr>
  <p:transition spd="slow">
    <p:push dir="u"/>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mtClean="0"/>
              <a:t>WHAT IS DIFFERENCE BETWEEN ERM AND IC?</a:t>
            </a:r>
            <a:endParaRPr lang="en-US"/>
          </a:p>
        </p:txBody>
      </p:sp>
      <p:sp>
        <p:nvSpPr>
          <p:cNvPr id="3" name="İçerik Yer Tutucusu 2"/>
          <p:cNvSpPr>
            <a:spLocks noGrp="1"/>
          </p:cNvSpPr>
          <p:nvPr>
            <p:ph idx="1"/>
          </p:nvPr>
        </p:nvSpPr>
        <p:spPr/>
        <p:txBody>
          <a:bodyPr>
            <a:normAutofit/>
          </a:bodyPr>
          <a:lstStyle/>
          <a:p>
            <a:r>
              <a:rPr lang="en-US"/>
              <a:t>ERM is different than, but related to, internal controls. </a:t>
            </a:r>
            <a:endParaRPr lang="tr-TR" smtClean="0"/>
          </a:p>
          <a:p>
            <a:r>
              <a:rPr lang="en-US" smtClean="0"/>
              <a:t>But </a:t>
            </a:r>
            <a:r>
              <a:rPr lang="en-US"/>
              <a:t>ERM also includes certain concepts that are not considered within internal control. For example, concepts of risk appetite, tolerance, strategy, and business objectives are set within ERM, but are viewed as preconditions of internal control. </a:t>
            </a:r>
            <a:endParaRPr lang="tr-TR" smtClean="0"/>
          </a:p>
          <a:p>
            <a:r>
              <a:rPr lang="en-US" smtClean="0"/>
              <a:t>ERM </a:t>
            </a:r>
            <a:r>
              <a:rPr lang="en-US"/>
              <a:t>is more closely aligned with strategy than internal control.</a:t>
            </a:r>
          </a:p>
        </p:txBody>
      </p:sp>
      <p:pic>
        <p:nvPicPr>
          <p:cNvPr id="4" name="Picture 2" descr="C:\Users\yayingrafik3\Desktop\Yeni klasör (7)\sayistay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088358"/>
      </p:ext>
    </p:extLst>
  </p:cSld>
  <p:clrMapOvr>
    <a:masterClrMapping/>
  </p:clrMapOvr>
  <p:transition spd="slow">
    <p:push dir="u"/>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06240" y="849107"/>
            <a:ext cx="9905998" cy="844522"/>
          </a:xfrm>
        </p:spPr>
        <p:txBody>
          <a:bodyPr/>
          <a:lstStyle/>
          <a:p>
            <a:pPr algn="ctr"/>
            <a:r>
              <a:rPr lang="tr-TR" dirty="0" smtClean="0"/>
              <a:t>IC AND ERM DIFFERENCES</a:t>
            </a:r>
            <a:endParaRPr lang="en-US" dirty="0"/>
          </a:p>
        </p:txBody>
      </p:sp>
      <p:sp>
        <p:nvSpPr>
          <p:cNvPr id="3" name="İçerik Yer Tutucusu 2"/>
          <p:cNvSpPr>
            <a:spLocks noGrp="1"/>
          </p:cNvSpPr>
          <p:nvPr>
            <p:ph idx="1"/>
          </p:nvPr>
        </p:nvSpPr>
        <p:spPr>
          <a:xfrm>
            <a:off x="1141413" y="1891677"/>
            <a:ext cx="6086324" cy="3674235"/>
          </a:xfrm>
        </p:spPr>
        <p:txBody>
          <a:bodyPr>
            <a:normAutofit fontScale="92500"/>
          </a:bodyPr>
          <a:lstStyle/>
          <a:p>
            <a:pPr algn="just"/>
            <a:r>
              <a:rPr lang="en-US" smtClean="0"/>
              <a:t>Making </a:t>
            </a:r>
            <a:r>
              <a:rPr lang="en-US" dirty="0" smtClean="0"/>
              <a:t>strategic decisions, like setting entity level objectives, is not part of internal control. (What is that part of?)</a:t>
            </a:r>
          </a:p>
          <a:p>
            <a:pPr algn="just"/>
            <a:r>
              <a:rPr lang="en-US" dirty="0" smtClean="0"/>
              <a:t>Setting risk appetite and risk tolerance are not part of internal control.</a:t>
            </a:r>
          </a:p>
          <a:p>
            <a:pPr algn="just"/>
            <a:r>
              <a:rPr lang="en-US" dirty="0" smtClean="0"/>
              <a:t>Selecting and developing controls are part of internal control. However, choosing risk response to address specific risks is not part of internal control.</a:t>
            </a:r>
            <a:endParaRPr lang="en-US" dirty="0"/>
          </a:p>
        </p:txBody>
      </p:sp>
      <p:graphicFrame>
        <p:nvGraphicFramePr>
          <p:cNvPr id="4" name="İçerik Yer Tutucusu 3"/>
          <p:cNvGraphicFramePr>
            <a:graphicFrameLocks/>
          </p:cNvGraphicFramePr>
          <p:nvPr>
            <p:extLst/>
          </p:nvPr>
        </p:nvGraphicFramePr>
        <p:xfrm>
          <a:off x="7808182" y="1693629"/>
          <a:ext cx="3412712" cy="3371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descr="C:\Users\yayingrafik3\Desktop\Yeni klasör (7)\sayistay logo.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5034661"/>
      </p:ext>
    </p:extLst>
  </p:cSld>
  <p:clrMapOvr>
    <a:masterClrMapping/>
  </p:clrMapOvr>
  <p:transition spd="slow">
    <p:push dir="u"/>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42709" y="2545297"/>
            <a:ext cx="9905998" cy="1478570"/>
          </a:xfr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path path="circle">
              <a:fillToRect l="50000" t="50000" r="50000" b="50000"/>
            </a:path>
            <a:tileRect/>
          </a:gradFill>
          <a:ln>
            <a:noFill/>
          </a:ln>
          <a:scene3d>
            <a:camera prst="orthographicFront"/>
            <a:lightRig rig="threePt" dir="t"/>
          </a:scene3d>
          <a:sp3d>
            <a:bevelT prst="angle"/>
          </a:sp3d>
        </p:spPr>
        <p:style>
          <a:lnRef idx="0">
            <a:scrgbClr r="0" g="0" b="0"/>
          </a:lnRef>
          <a:fillRef idx="0">
            <a:scrgbClr r="0" g="0" b="0"/>
          </a:fillRef>
          <a:effectRef idx="0">
            <a:scrgbClr r="0" g="0" b="0"/>
          </a:effectRef>
          <a:fontRef idx="minor">
            <a:schemeClr val="lt1"/>
          </a:fontRef>
        </p:style>
        <p:txBody>
          <a:bodyPr/>
          <a:lstStyle/>
          <a:p>
            <a:pPr algn="ctr"/>
            <a:r>
              <a:rPr lang="tr-TR" b="1" cap="none"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THANK YOU!</a:t>
            </a:r>
            <a:endParaRPr lang="en-US" b="1" cap="none"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3"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2444712"/>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INTERNAL CONTROL-DEFINITION</a:t>
            </a:r>
            <a:endParaRPr lang="en-US" dirty="0"/>
          </a:p>
        </p:txBody>
      </p:sp>
      <p:sp>
        <p:nvSpPr>
          <p:cNvPr id="3" name="İçerik Yer Tutucusu 2"/>
          <p:cNvSpPr>
            <a:spLocks noGrp="1"/>
          </p:cNvSpPr>
          <p:nvPr>
            <p:ph idx="1"/>
          </p:nvPr>
        </p:nvSpPr>
        <p:spPr>
          <a:xfrm>
            <a:off x="1278450" y="1921053"/>
            <a:ext cx="6318095" cy="3775587"/>
          </a:xfrm>
        </p:spPr>
        <p:txBody>
          <a:bodyPr>
            <a:normAutofit/>
          </a:bodyPr>
          <a:lstStyle/>
          <a:p>
            <a:pPr algn="just"/>
            <a:r>
              <a:rPr lang="en-US" dirty="0" smtClean="0"/>
              <a:t>A </a:t>
            </a:r>
            <a:r>
              <a:rPr lang="en-US" dirty="0"/>
              <a:t>process, effected by an entity’s board of directors, management, and other personnel, designed to </a:t>
            </a:r>
            <a:r>
              <a:rPr lang="en-US" u="sng" dirty="0"/>
              <a:t>provide reasonable </a:t>
            </a:r>
            <a:r>
              <a:rPr lang="en-US" u="sng" dirty="0" smtClean="0"/>
              <a:t>assurance</a:t>
            </a:r>
            <a:r>
              <a:rPr lang="tr-TR" dirty="0" smtClean="0"/>
              <a:t> </a:t>
            </a:r>
            <a:r>
              <a:rPr lang="en-US" dirty="0" smtClean="0"/>
              <a:t>regarding </a:t>
            </a:r>
            <a:r>
              <a:rPr lang="en-US" dirty="0"/>
              <a:t>the achievement of objectives relating to </a:t>
            </a:r>
            <a:r>
              <a:rPr lang="en-US" u="sng" dirty="0"/>
              <a:t>operations, reporting, and compliance</a:t>
            </a:r>
            <a:r>
              <a:rPr lang="en-US" dirty="0" smtClean="0"/>
              <a:t>.</a:t>
            </a:r>
            <a:r>
              <a:rPr lang="tr-TR" dirty="0" smtClean="0"/>
              <a:t> </a:t>
            </a:r>
          </a:p>
        </p:txBody>
      </p:sp>
      <p:pic>
        <p:nvPicPr>
          <p:cNvPr id="1026" name="Picture 2" descr="Internal Control Reviews from Berntson Porter &amp; Compan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50741" y="1921053"/>
            <a:ext cx="2785147" cy="3217819"/>
          </a:xfrm>
          <a:prstGeom prst="rect">
            <a:avLst/>
          </a:prstGeom>
          <a:ln w="190500" cap="sq">
            <a:solidFill>
              <a:srgbClr val="C8C6BD"/>
            </a:solidFill>
            <a:prstDash val="solid"/>
            <a:miter lim="800000"/>
          </a:ln>
          <a:effectLst>
            <a:innerShdw blurRad="63500" dist="50800" dir="2700000">
              <a:prstClr val="black">
                <a:alpha val="50000"/>
              </a:prstClr>
            </a:innerShdw>
          </a:effectLst>
          <a:scene3d>
            <a:camera prst="perspectiveFront" fov="5400000"/>
            <a:lightRig rig="threePt" dir="t">
              <a:rot lat="0" lon="0" rev="2100000"/>
            </a:lightRig>
          </a:scene3d>
          <a:sp3d extrusionH="25400">
            <a:bevelT w="304800" h="152400" prst="angle"/>
            <a:extrusionClr>
              <a:srgbClr val="000000"/>
            </a:extrusionClr>
          </a:sp3d>
          <a:extLst>
            <a:ext uri="{909E8E84-426E-40DD-AFC4-6F175D3DCCD1}">
              <a14:hiddenFill xmlns:a14="http://schemas.microsoft.com/office/drawing/2010/main">
                <a:solidFill>
                  <a:srgbClr val="FFFFFF"/>
                </a:solidFill>
              </a14:hiddenFill>
            </a:ext>
          </a:extLst>
        </p:spPr>
      </p:pic>
      <p:pic>
        <p:nvPicPr>
          <p:cNvPr id="6" name="Picture 2" descr="C:\Users\yayingrafik3\Desktop\Yeni klasör (7)\sayistay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8224363"/>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UNDERSTANDING INTERNAL CONTROL</a:t>
            </a:r>
            <a:endParaRPr lang="en-US" dirty="0"/>
          </a:p>
        </p:txBody>
      </p:sp>
      <p:sp>
        <p:nvSpPr>
          <p:cNvPr id="3" name="İçerik Yer Tutucusu 2"/>
          <p:cNvSpPr>
            <a:spLocks noGrp="1"/>
          </p:cNvSpPr>
          <p:nvPr>
            <p:ph idx="1"/>
          </p:nvPr>
        </p:nvSpPr>
        <p:spPr/>
        <p:txBody>
          <a:bodyPr/>
          <a:lstStyle/>
          <a:p>
            <a:r>
              <a:rPr lang="en-US" dirty="0" smtClean="0"/>
              <a:t>Internal</a:t>
            </a:r>
            <a:r>
              <a:rPr lang="tr-TR" dirty="0" smtClean="0"/>
              <a:t> </a:t>
            </a:r>
            <a:r>
              <a:rPr lang="en-US" dirty="0" smtClean="0"/>
              <a:t>control </a:t>
            </a:r>
            <a:r>
              <a:rPr lang="tr-TR" dirty="0" smtClean="0"/>
              <a:t>is</a:t>
            </a:r>
            <a:r>
              <a:rPr lang="en-US" dirty="0" smtClean="0"/>
              <a:t>:</a:t>
            </a:r>
          </a:p>
          <a:p>
            <a:pPr lvl="1"/>
            <a:r>
              <a:rPr lang="en-US" dirty="0" smtClean="0"/>
              <a:t>Geared to the achievement of objectives</a:t>
            </a:r>
          </a:p>
          <a:p>
            <a:pPr lvl="1"/>
            <a:r>
              <a:rPr lang="en-US" dirty="0" smtClean="0"/>
              <a:t>A process consisting of ongoing tasks and activities</a:t>
            </a:r>
          </a:p>
          <a:p>
            <a:pPr lvl="1"/>
            <a:r>
              <a:rPr lang="en-US" dirty="0" smtClean="0"/>
              <a:t>Effected by people</a:t>
            </a:r>
          </a:p>
          <a:p>
            <a:pPr lvl="1"/>
            <a:r>
              <a:rPr lang="en-US" dirty="0" smtClean="0"/>
              <a:t>Able to provide reasonable assurance (not absolute assurance)</a:t>
            </a:r>
          </a:p>
          <a:p>
            <a:pPr lvl="1"/>
            <a:r>
              <a:rPr lang="en-US" dirty="0" smtClean="0"/>
              <a:t>Adaptable to the entity structure</a:t>
            </a:r>
            <a:endParaRPr lang="en-US" dirty="0"/>
          </a:p>
        </p:txBody>
      </p:sp>
      <p:pic>
        <p:nvPicPr>
          <p:cNvPr id="4"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76053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80">
                                          <p:stCondLst>
                                            <p:cond delay="0"/>
                                          </p:stCondLst>
                                        </p:cTn>
                                        <p:tgtEl>
                                          <p:spTgt spid="3">
                                            <p:txEl>
                                              <p:pRg st="1" end="1"/>
                                            </p:txEl>
                                          </p:spTgt>
                                        </p:tgtEl>
                                      </p:cBhvr>
                                    </p:animEffect>
                                    <p:anim calcmode="lin" valueType="num">
                                      <p:cBhvr>
                                        <p:cTn id="8"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1" end="1"/>
                                            </p:txEl>
                                          </p:spTgt>
                                        </p:tgtEl>
                                      </p:cBhvr>
                                      <p:to x="100000" y="60000"/>
                                    </p:animScale>
                                    <p:animScale>
                                      <p:cBhvr>
                                        <p:cTn id="14" dur="166" decel="50000">
                                          <p:stCondLst>
                                            <p:cond delay="676"/>
                                          </p:stCondLst>
                                        </p:cTn>
                                        <p:tgtEl>
                                          <p:spTgt spid="3">
                                            <p:txEl>
                                              <p:pRg st="1" end="1"/>
                                            </p:txEl>
                                          </p:spTgt>
                                        </p:tgtEl>
                                      </p:cBhvr>
                                      <p:to x="100000" y="100000"/>
                                    </p:animScale>
                                    <p:animScale>
                                      <p:cBhvr>
                                        <p:cTn id="15" dur="26">
                                          <p:stCondLst>
                                            <p:cond delay="1312"/>
                                          </p:stCondLst>
                                        </p:cTn>
                                        <p:tgtEl>
                                          <p:spTgt spid="3">
                                            <p:txEl>
                                              <p:pRg st="1" end="1"/>
                                            </p:txEl>
                                          </p:spTgt>
                                        </p:tgtEl>
                                      </p:cBhvr>
                                      <p:to x="100000" y="80000"/>
                                    </p:animScale>
                                    <p:animScale>
                                      <p:cBhvr>
                                        <p:cTn id="16" dur="166" decel="50000">
                                          <p:stCondLst>
                                            <p:cond delay="1338"/>
                                          </p:stCondLst>
                                        </p:cTn>
                                        <p:tgtEl>
                                          <p:spTgt spid="3">
                                            <p:txEl>
                                              <p:pRg st="1" end="1"/>
                                            </p:txEl>
                                          </p:spTgt>
                                        </p:tgtEl>
                                      </p:cBhvr>
                                      <p:to x="100000" y="100000"/>
                                    </p:animScale>
                                    <p:animScale>
                                      <p:cBhvr>
                                        <p:cTn id="17" dur="26">
                                          <p:stCondLst>
                                            <p:cond delay="1642"/>
                                          </p:stCondLst>
                                        </p:cTn>
                                        <p:tgtEl>
                                          <p:spTgt spid="3">
                                            <p:txEl>
                                              <p:pRg st="1" end="1"/>
                                            </p:txEl>
                                          </p:spTgt>
                                        </p:tgtEl>
                                      </p:cBhvr>
                                      <p:to x="100000" y="90000"/>
                                    </p:animScale>
                                    <p:animScale>
                                      <p:cBhvr>
                                        <p:cTn id="18" dur="166" decel="50000">
                                          <p:stCondLst>
                                            <p:cond delay="1668"/>
                                          </p:stCondLst>
                                        </p:cTn>
                                        <p:tgtEl>
                                          <p:spTgt spid="3">
                                            <p:txEl>
                                              <p:pRg st="1" end="1"/>
                                            </p:txEl>
                                          </p:spTgt>
                                        </p:tgtEl>
                                      </p:cBhvr>
                                      <p:to x="100000" y="100000"/>
                                    </p:animScale>
                                    <p:animScale>
                                      <p:cBhvr>
                                        <p:cTn id="19" dur="26">
                                          <p:stCondLst>
                                            <p:cond delay="1808"/>
                                          </p:stCondLst>
                                        </p:cTn>
                                        <p:tgtEl>
                                          <p:spTgt spid="3">
                                            <p:txEl>
                                              <p:pRg st="1" end="1"/>
                                            </p:txEl>
                                          </p:spTgt>
                                        </p:tgtEl>
                                      </p:cBhvr>
                                      <p:to x="100000" y="95000"/>
                                    </p:animScale>
                                    <p:animScale>
                                      <p:cBhvr>
                                        <p:cTn id="20" dur="166" decel="50000">
                                          <p:stCondLst>
                                            <p:cond delay="1834"/>
                                          </p:stCondLst>
                                        </p:cTn>
                                        <p:tgtEl>
                                          <p:spTgt spid="3">
                                            <p:txEl>
                                              <p:pRg st="1" end="1"/>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mph" presetSubtype="0" fill="hold" nodeType="clickEffect">
                                  <p:stCondLst>
                                    <p:cond delay="0"/>
                                  </p:stCondLst>
                                  <p:childTnLst>
                                    <p:animEffect transition="out" filter="fade">
                                      <p:cBhvr>
                                        <p:cTn id="24" dur="500" tmFilter="0, 0; .2, .5; .8, .5; 1, 0"/>
                                        <p:tgtEl>
                                          <p:spTgt spid="3">
                                            <p:txEl>
                                              <p:pRg st="2" end="2"/>
                                            </p:txEl>
                                          </p:spTgt>
                                        </p:tgtEl>
                                      </p:cBhvr>
                                    </p:animEffect>
                                    <p:animScale>
                                      <p:cBhvr>
                                        <p:cTn id="25" dur="250" autoRev="1" fill="hold"/>
                                        <p:tgtEl>
                                          <p:spTgt spid="3">
                                            <p:txEl>
                                              <p:pRg st="2" end="2"/>
                                            </p:txEl>
                                          </p:spTgt>
                                        </p:tgtEl>
                                      </p:cBhvr>
                                      <p:by x="105000" y="105000"/>
                                    </p:animScale>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p:cTn id="30"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1"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mph" presetSubtype="0" fill="hold" nodeType="clickEffect">
                                  <p:stCondLst>
                                    <p:cond delay="0"/>
                                  </p:stCondLst>
                                  <p:childTnLst>
                                    <p:animScale>
                                      <p:cBhvr>
                                        <p:cTn id="36" dur="2000" fill="hold"/>
                                        <p:tgtEl>
                                          <p:spTgt spid="3">
                                            <p:txEl>
                                              <p:pRg st="4" end="4"/>
                                            </p:txEl>
                                          </p:spTgt>
                                        </p:tgtEl>
                                      </p:cBhvr>
                                      <p:by x="150000" y="150000"/>
                                    </p:animScale>
                                  </p:childTnLst>
                                </p:cTn>
                              </p:par>
                            </p:childTnLst>
                          </p:cTn>
                        </p:par>
                      </p:childTnLst>
                    </p:cTn>
                  </p:par>
                  <p:par>
                    <p:cTn id="37" fill="hold">
                      <p:stCondLst>
                        <p:cond delay="indefinite"/>
                      </p:stCondLst>
                      <p:childTnLst>
                        <p:par>
                          <p:cTn id="38" fill="hold">
                            <p:stCondLst>
                              <p:cond delay="0"/>
                            </p:stCondLst>
                            <p:childTnLst>
                              <p:par>
                                <p:cTn id="39" presetID="8" presetClass="emph" presetSubtype="0" fill="hold" nodeType="clickEffect">
                                  <p:stCondLst>
                                    <p:cond delay="0"/>
                                  </p:stCondLst>
                                  <p:childTnLst>
                                    <p:animRot by="21600000">
                                      <p:cBhvr>
                                        <p:cTn id="40" dur="2000" fill="hold"/>
                                        <p:tgtEl>
                                          <p:spTgt spid="3">
                                            <p:txEl>
                                              <p:pRg st="5" end="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mtClean="0"/>
              <a:t>WHAT CAN BE EXPECTED FROM </a:t>
            </a:r>
            <a:r>
              <a:rPr lang="tr-TR"/>
              <a:t>INTERNAL </a:t>
            </a:r>
            <a:r>
              <a:rPr lang="tr-TR" smtClean="0"/>
              <a:t>CONTROL?</a:t>
            </a:r>
            <a:endParaRPr lang="en-US"/>
          </a:p>
        </p:txBody>
      </p:sp>
      <p:sp>
        <p:nvSpPr>
          <p:cNvPr id="3" name="İçerik Yer Tutucusu 2"/>
          <p:cNvSpPr>
            <a:spLocks noGrp="1"/>
          </p:cNvSpPr>
          <p:nvPr>
            <p:ph idx="1"/>
          </p:nvPr>
        </p:nvSpPr>
        <p:spPr/>
        <p:txBody>
          <a:bodyPr>
            <a:normAutofit/>
          </a:bodyPr>
          <a:lstStyle/>
          <a:p>
            <a:r>
              <a:rPr lang="en-US" dirty="0" smtClean="0"/>
              <a:t>Internal Control aims at providing reasonable assurance regarding the achievement of 3 objectives:</a:t>
            </a:r>
          </a:p>
          <a:p>
            <a:pPr lvl="1"/>
            <a:r>
              <a:rPr lang="en-US" dirty="0" smtClean="0"/>
              <a:t>Operations Objectives</a:t>
            </a:r>
          </a:p>
          <a:p>
            <a:pPr lvl="1"/>
            <a:r>
              <a:rPr lang="en-US" dirty="0" smtClean="0"/>
              <a:t>Reporting Objectives</a:t>
            </a:r>
          </a:p>
          <a:p>
            <a:pPr lvl="1"/>
            <a:r>
              <a:rPr lang="en-US" dirty="0" smtClean="0"/>
              <a:t>Compliance Objectives</a:t>
            </a:r>
          </a:p>
          <a:p>
            <a:r>
              <a:rPr lang="en-US" dirty="0" smtClean="0"/>
              <a:t>These objectives are pre-set within organizations along with their missions, visions and strategies, which are preconditions for an internal control system.</a:t>
            </a:r>
          </a:p>
        </p:txBody>
      </p:sp>
      <p:pic>
        <p:nvPicPr>
          <p:cNvPr id="4" name="Picture 2" descr="C:\Users\yayingrafik3\Desktop\Yeni klasör (7)\sayistay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44354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mph" presetSubtype="0" fill="hold" nodeType="clickEffect">
                                  <p:stCondLst>
                                    <p:cond delay="0"/>
                                  </p:stCondLst>
                                  <p:childTnLst>
                                    <p:animScale>
                                      <p:cBhvr>
                                        <p:cTn id="13" dur="2000" fill="hold"/>
                                        <p:tgtEl>
                                          <p:spTgt spid="3">
                                            <p:txEl>
                                              <p:pRg st="2" end="2"/>
                                            </p:txEl>
                                          </p:spTgt>
                                        </p:tgtEl>
                                      </p:cBhvr>
                                      <p:by x="150000" y="150000"/>
                                    </p:animScale>
                                  </p:childTnLst>
                                </p:cTn>
                              </p:par>
                            </p:childTnLst>
                          </p:cTn>
                        </p:par>
                      </p:childTnLst>
                    </p:cTn>
                  </p:par>
                  <p:par>
                    <p:cTn id="14" fill="hold">
                      <p:stCondLst>
                        <p:cond delay="indefinite"/>
                      </p:stCondLst>
                      <p:childTnLst>
                        <p:par>
                          <p:cTn id="15" fill="hold">
                            <p:stCondLst>
                              <p:cond delay="0"/>
                            </p:stCondLst>
                            <p:childTnLst>
                              <p:par>
                                <p:cTn id="16" presetID="32" presetClass="emph" presetSubtype="0" fill="hold" nodeType="clickEffect">
                                  <p:stCondLst>
                                    <p:cond delay="0"/>
                                  </p:stCondLst>
                                  <p:childTnLst>
                                    <p:animRot by="120000">
                                      <p:cBhvr>
                                        <p:cTn id="17" dur="100" fill="hold">
                                          <p:stCondLst>
                                            <p:cond delay="0"/>
                                          </p:stCondLst>
                                        </p:cTn>
                                        <p:tgtEl>
                                          <p:spTgt spid="3">
                                            <p:txEl>
                                              <p:pRg st="3" end="3"/>
                                            </p:txEl>
                                          </p:spTgt>
                                        </p:tgtEl>
                                        <p:attrNameLst>
                                          <p:attrName>r</p:attrName>
                                        </p:attrNameLst>
                                      </p:cBhvr>
                                    </p:animRot>
                                    <p:animRot by="-240000">
                                      <p:cBhvr>
                                        <p:cTn id="18" dur="200" fill="hold">
                                          <p:stCondLst>
                                            <p:cond delay="200"/>
                                          </p:stCondLst>
                                        </p:cTn>
                                        <p:tgtEl>
                                          <p:spTgt spid="3">
                                            <p:txEl>
                                              <p:pRg st="3" end="3"/>
                                            </p:txEl>
                                          </p:spTgt>
                                        </p:tgtEl>
                                        <p:attrNameLst>
                                          <p:attrName>r</p:attrName>
                                        </p:attrNameLst>
                                      </p:cBhvr>
                                    </p:animRot>
                                    <p:animRot by="240000">
                                      <p:cBhvr>
                                        <p:cTn id="19" dur="200" fill="hold">
                                          <p:stCondLst>
                                            <p:cond delay="400"/>
                                          </p:stCondLst>
                                        </p:cTn>
                                        <p:tgtEl>
                                          <p:spTgt spid="3">
                                            <p:txEl>
                                              <p:pRg st="3" end="3"/>
                                            </p:txEl>
                                          </p:spTgt>
                                        </p:tgtEl>
                                        <p:attrNameLst>
                                          <p:attrName>r</p:attrName>
                                        </p:attrNameLst>
                                      </p:cBhvr>
                                    </p:animRot>
                                    <p:animRot by="-240000">
                                      <p:cBhvr>
                                        <p:cTn id="20" dur="200" fill="hold">
                                          <p:stCondLst>
                                            <p:cond delay="600"/>
                                          </p:stCondLst>
                                        </p:cTn>
                                        <p:tgtEl>
                                          <p:spTgt spid="3">
                                            <p:txEl>
                                              <p:pRg st="3" end="3"/>
                                            </p:txEl>
                                          </p:spTgt>
                                        </p:tgtEl>
                                        <p:attrNameLst>
                                          <p:attrName>r</p:attrName>
                                        </p:attrNameLst>
                                      </p:cBhvr>
                                    </p:animRot>
                                    <p:animRot by="120000">
                                      <p:cBhvr>
                                        <p:cTn id="21" dur="200" fill="hold">
                                          <p:stCondLst>
                                            <p:cond delay="800"/>
                                          </p:stCondLst>
                                        </p:cTn>
                                        <p:tgtEl>
                                          <p:spTgt spid="3">
                                            <p:txEl>
                                              <p:pRg st="3" end="3"/>
                                            </p:txEl>
                                          </p:spTgt>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additive="base">
                                        <p:cTn id="2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3" y="618518"/>
            <a:ext cx="9905998" cy="1146672"/>
          </a:xfrm>
        </p:spPr>
        <p:txBody>
          <a:bodyPr/>
          <a:lstStyle/>
          <a:p>
            <a:pPr algn="ctr"/>
            <a:r>
              <a:rPr lang="tr-TR" smtClean="0"/>
              <a:t>OBJECTIVES</a:t>
            </a:r>
            <a:endParaRPr lang="en-US"/>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716452306"/>
              </p:ext>
            </p:extLst>
          </p:nvPr>
        </p:nvGraphicFramePr>
        <p:xfrm>
          <a:off x="3414160" y="1693629"/>
          <a:ext cx="7806734" cy="37573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etin kutusu 4"/>
          <p:cNvSpPr txBox="1"/>
          <p:nvPr/>
        </p:nvSpPr>
        <p:spPr>
          <a:xfrm>
            <a:off x="864781" y="2662826"/>
            <a:ext cx="4111256" cy="461665"/>
          </a:xfrm>
          <a:prstGeom prst="rect">
            <a:avLst/>
          </a:prstGeom>
          <a:noFill/>
        </p:spPr>
        <p:txBody>
          <a:bodyPr wrap="square" rtlCol="0">
            <a:spAutoFit/>
          </a:bodyPr>
          <a:lstStyle/>
          <a:p>
            <a:r>
              <a:rPr lang="tr-TR" sz="2400" b="1" smtClean="0">
                <a:solidFill>
                  <a:srgbClr val="FF0000"/>
                </a:solidFill>
              </a:rPr>
              <a:t>An </a:t>
            </a:r>
            <a:r>
              <a:rPr lang="tr-TR" sz="2400" b="1" err="1" smtClean="0">
                <a:solidFill>
                  <a:srgbClr val="FF0000"/>
                </a:solidFill>
              </a:rPr>
              <a:t>example</a:t>
            </a:r>
            <a:r>
              <a:rPr lang="tr-TR" sz="2400" b="1" smtClean="0">
                <a:solidFill>
                  <a:srgbClr val="FF0000"/>
                </a:solidFill>
              </a:rPr>
              <a:t> of </a:t>
            </a:r>
            <a:r>
              <a:rPr lang="tr-TR" sz="2400" b="1" err="1" smtClean="0">
                <a:solidFill>
                  <a:srgbClr val="FF0000"/>
                </a:solidFill>
              </a:rPr>
              <a:t>objectives</a:t>
            </a:r>
            <a:r>
              <a:rPr lang="tr-TR" sz="2400" b="1" smtClean="0">
                <a:solidFill>
                  <a:srgbClr val="FF0000"/>
                </a:solidFill>
              </a:rPr>
              <a:t> </a:t>
            </a:r>
            <a:r>
              <a:rPr lang="tr-TR" sz="2400" b="1" err="1" smtClean="0">
                <a:solidFill>
                  <a:srgbClr val="FF0000"/>
                </a:solidFill>
              </a:rPr>
              <a:t>flow</a:t>
            </a:r>
            <a:endParaRPr lang="en-US" sz="2400" b="1">
              <a:solidFill>
                <a:srgbClr val="FF0000"/>
              </a:solidFill>
            </a:endParaRPr>
          </a:p>
        </p:txBody>
      </p:sp>
      <p:sp>
        <p:nvSpPr>
          <p:cNvPr id="6" name="Metin kutusu 5"/>
          <p:cNvSpPr txBox="1"/>
          <p:nvPr/>
        </p:nvSpPr>
        <p:spPr>
          <a:xfrm>
            <a:off x="1136378" y="3387256"/>
            <a:ext cx="3379964" cy="1323439"/>
          </a:xfrm>
          <a:prstGeom prst="rect">
            <a:avLst/>
          </a:prstGeom>
          <a:noFill/>
        </p:spPr>
        <p:txBody>
          <a:bodyPr wrap="square" rtlCol="0">
            <a:spAutoFit/>
          </a:bodyPr>
          <a:lstStyle/>
          <a:p>
            <a:r>
              <a:rPr lang="tr-TR" sz="2000" dirty="0" err="1" smtClean="0"/>
              <a:t>Organizations</a:t>
            </a:r>
            <a:r>
              <a:rPr lang="tr-TR" sz="2000" dirty="0" smtClean="0"/>
              <a:t>’ </a:t>
            </a:r>
            <a:r>
              <a:rPr lang="tr-TR" sz="2000" dirty="0" err="1" smtClean="0"/>
              <a:t>functions</a:t>
            </a:r>
            <a:r>
              <a:rPr lang="tr-TR" sz="2000" dirty="0" smtClean="0"/>
              <a:t> </a:t>
            </a:r>
            <a:r>
              <a:rPr lang="tr-TR" sz="2000" dirty="0" err="1" smtClean="0"/>
              <a:t>departments</a:t>
            </a:r>
            <a:r>
              <a:rPr lang="tr-TR" sz="2000" dirty="0" smtClean="0"/>
              <a:t>, </a:t>
            </a:r>
            <a:r>
              <a:rPr lang="en-US" sz="2000" dirty="0" smtClean="0"/>
              <a:t>processes</a:t>
            </a:r>
            <a:r>
              <a:rPr lang="tr-TR" sz="2000" dirty="0" smtClean="0"/>
              <a:t> </a:t>
            </a:r>
            <a:r>
              <a:rPr lang="tr-TR" sz="2000" dirty="0" err="1" smtClean="0"/>
              <a:t>or</a:t>
            </a:r>
            <a:r>
              <a:rPr lang="tr-TR" sz="2000" dirty="0" smtClean="0"/>
              <a:t> </a:t>
            </a:r>
            <a:r>
              <a:rPr lang="tr-TR" sz="2000" dirty="0" err="1" smtClean="0"/>
              <a:t>divisions</a:t>
            </a:r>
            <a:r>
              <a:rPr lang="tr-TR" sz="2000" dirty="0" smtClean="0"/>
              <a:t> </a:t>
            </a:r>
            <a:r>
              <a:rPr lang="en-US" sz="2000" dirty="0" smtClean="0"/>
              <a:t>can</a:t>
            </a:r>
            <a:r>
              <a:rPr lang="tr-TR" sz="2000" dirty="0" smtClean="0"/>
              <a:t> </a:t>
            </a:r>
            <a:r>
              <a:rPr lang="tr-TR" sz="2000" dirty="0" err="1" smtClean="0"/>
              <a:t>also</a:t>
            </a:r>
            <a:r>
              <a:rPr lang="tr-TR" sz="2000" dirty="0" smtClean="0"/>
              <a:t> be </a:t>
            </a:r>
            <a:r>
              <a:rPr lang="tr-TR" sz="2000" dirty="0" err="1" smtClean="0"/>
              <a:t>included</a:t>
            </a:r>
            <a:r>
              <a:rPr lang="tr-TR" sz="2000" dirty="0" smtClean="0"/>
              <a:t> in </a:t>
            </a:r>
            <a:r>
              <a:rPr lang="tr-TR" sz="2000" dirty="0" err="1" smtClean="0"/>
              <a:t>the</a:t>
            </a:r>
            <a:r>
              <a:rPr lang="tr-TR" sz="2000" dirty="0" smtClean="0"/>
              <a:t> </a:t>
            </a:r>
            <a:r>
              <a:rPr lang="tr-TR" sz="2000" dirty="0" err="1" smtClean="0"/>
              <a:t>flow</a:t>
            </a:r>
            <a:endParaRPr lang="en-US" sz="2000" dirty="0"/>
          </a:p>
        </p:txBody>
      </p:sp>
      <p:pic>
        <p:nvPicPr>
          <p:cNvPr id="7" name="Picture 2" descr="C:\Users\yayingrafik3\Desktop\Yeni klasör (7)\sayistay logo.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2718218"/>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mtClean="0"/>
              <a:t>COMPONENTS OF INTERNAL CONTROL</a:t>
            </a:r>
            <a:endParaRPr lang="en-US"/>
          </a:p>
        </p:txBody>
      </p:sp>
      <p:sp>
        <p:nvSpPr>
          <p:cNvPr id="3" name="İçerik Yer Tutucusu 2"/>
          <p:cNvSpPr>
            <a:spLocks noGrp="1"/>
          </p:cNvSpPr>
          <p:nvPr>
            <p:ph idx="1"/>
          </p:nvPr>
        </p:nvSpPr>
        <p:spPr>
          <a:xfrm>
            <a:off x="1141412" y="2249487"/>
            <a:ext cx="4669453" cy="3866178"/>
          </a:xfrm>
        </p:spPr>
        <p:txBody>
          <a:bodyPr>
            <a:normAutofit/>
          </a:bodyPr>
          <a:lstStyle/>
          <a:p>
            <a:r>
              <a:rPr lang="tr-TR" dirty="0" smtClean="0"/>
              <a:t>Components </a:t>
            </a:r>
            <a:r>
              <a:rPr lang="en-US" dirty="0" smtClean="0"/>
              <a:t>shown below are requirements to achieve the objectives:</a:t>
            </a:r>
          </a:p>
          <a:p>
            <a:pPr lvl="1"/>
            <a:r>
              <a:rPr lang="tr-TR" dirty="0" smtClean="0"/>
              <a:t>Control Environment,</a:t>
            </a:r>
          </a:p>
          <a:p>
            <a:pPr lvl="1"/>
            <a:r>
              <a:rPr lang="en-US" dirty="0" smtClean="0"/>
              <a:t>Risk Assessment,</a:t>
            </a:r>
          </a:p>
          <a:p>
            <a:pPr lvl="1"/>
            <a:r>
              <a:rPr lang="en-US" dirty="0" smtClean="0"/>
              <a:t>Control Activities,</a:t>
            </a:r>
          </a:p>
          <a:p>
            <a:pPr lvl="1"/>
            <a:r>
              <a:rPr lang="en-US" dirty="0" smtClean="0"/>
              <a:t>Information and Communication,</a:t>
            </a:r>
          </a:p>
          <a:p>
            <a:pPr lvl="1"/>
            <a:r>
              <a:rPr lang="en-US" dirty="0" smtClean="0"/>
              <a:t>Monitoring Activities</a:t>
            </a:r>
            <a:endParaRPr lang="en-US" dirty="0"/>
          </a:p>
        </p:txBody>
      </p:sp>
      <p:pic>
        <p:nvPicPr>
          <p:cNvPr id="1028" name="Picture 4" descr="Another road map for starting a higher education compliance program |  COSMOS Compliance Univer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9394" y="2099905"/>
            <a:ext cx="3838575" cy="37338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yayingrafik3\Desktop\Yeni klasör (7)\sayistay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58645" y="5412040"/>
            <a:ext cx="1212044" cy="1212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0661725"/>
      </p:ext>
    </p:extLst>
  </p:cSld>
  <p:clrMapOvr>
    <a:masterClrMapping/>
  </p:clrMapOvr>
  <p:transition spd="slow">
    <p:push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vre">
  <a:themeElements>
    <a:clrScheme name="Devre">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Devre">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vre">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TM04033919[[fn=Devre]]</Template>
  <TotalTime>23183</TotalTime>
  <Words>2819</Words>
  <Application>Microsoft Office PowerPoint</Application>
  <PresentationFormat>Geniş ekran</PresentationFormat>
  <Paragraphs>381</Paragraphs>
  <Slides>46</Slides>
  <Notes>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46</vt:i4>
      </vt:variant>
    </vt:vector>
  </HeadingPairs>
  <TitlesOfParts>
    <vt:vector size="52" baseType="lpstr">
      <vt:lpstr>Arial</vt:lpstr>
      <vt:lpstr>Bookman Old Style</vt:lpstr>
      <vt:lpstr>Calibri</vt:lpstr>
      <vt:lpstr>Trebuchet MS</vt:lpstr>
      <vt:lpstr>Tw Cen MT</vt:lpstr>
      <vt:lpstr>Devre</vt:lpstr>
      <vt:lpstr>INTERNATIONAL STANDARDS </vt:lpstr>
      <vt:lpstr>AGENDA</vt:lpstr>
      <vt:lpstr>WHAT IS COSO?</vt:lpstr>
      <vt:lpstr>INTERNATIONAL STANDARDS FOR INTERNAL CONTROL</vt:lpstr>
      <vt:lpstr>INTERNAL CONTROL-DEFINITION</vt:lpstr>
      <vt:lpstr>UNDERSTANDING INTERNAL CONTROL</vt:lpstr>
      <vt:lpstr>WHAT CAN BE EXPECTED FROM INTERNAL CONTROL?</vt:lpstr>
      <vt:lpstr>OBJECTIVES</vt:lpstr>
      <vt:lpstr>COMPONENTS OF INTERNAL CONTROL</vt:lpstr>
      <vt:lpstr>COMPONENTS OF IC</vt:lpstr>
      <vt:lpstr>COMPONENTS AND PRINCIPLES OF INTERNAL CONTROL</vt:lpstr>
      <vt:lpstr>SETTING OBJECTIVES (PRINCIPLE 6)</vt:lpstr>
      <vt:lpstr>Identifying AND ANALYZING RISK IN TERMS OF INTERNAL CONTROL (Prıncıple 7)</vt:lpstr>
      <vt:lpstr>PROPER RISK IDENTIFICATION</vt:lpstr>
      <vt:lpstr>PROPER RISK IDENTIFICATION</vt:lpstr>
      <vt:lpstr>RISK RESPONSE (PRINCIPLE 7)</vt:lpstr>
      <vt:lpstr>RISK APETITE AND RISK TOLERANCE</vt:lpstr>
      <vt:lpstr>SELECTING AND DEVELOPING CONTROL ACTIVITIES (PRINCIPLE 10)</vt:lpstr>
      <vt:lpstr>CONDUCTING ONGOING AND/OR SEPERATE EVALUATIONS (Prıncıple 16)</vt:lpstr>
      <vt:lpstr>STANDARDS FOR ENTERPRISE RISK MANAGEMENT</vt:lpstr>
      <vt:lpstr>RISK AND RISK MANAGEMENT</vt:lpstr>
      <vt:lpstr>RISK MANAGEMENT STANDARDS</vt:lpstr>
      <vt:lpstr>internationally recognized risk management frameworks (Commonly used)  </vt:lpstr>
      <vt:lpstr>ISO International Standard for Risk Management (31 000: 2018) (31 000: 2018) </vt:lpstr>
      <vt:lpstr>RISK MANAGEMENT PRocess IN ISO</vt:lpstr>
      <vt:lpstr>RISK MANAGEMENT PRINCIPLES IN ISO</vt:lpstr>
      <vt:lpstr>PowerPoint Sunusu</vt:lpstr>
      <vt:lpstr>COBIT 2019</vt:lpstr>
      <vt:lpstr>COSO ERM</vt:lpstr>
      <vt:lpstr>WHAT IS THE ROLE AND OBJECTIVES OF ERM?</vt:lpstr>
      <vt:lpstr>COSO ERM 2004</vt:lpstr>
      <vt:lpstr>COSO ERM 2017 </vt:lpstr>
      <vt:lpstr>COSO ERM 2017</vt:lpstr>
      <vt:lpstr>COMPONENTS OF ERM</vt:lpstr>
      <vt:lpstr>COMPONENTS AND PRINCIPLES OF ERM IN COSO</vt:lpstr>
      <vt:lpstr>RISK APETITE (PRINCIPLE 7)</vt:lpstr>
      <vt:lpstr>OBJECTIVE SETTING (PRINCIPLE 8)</vt:lpstr>
      <vt:lpstr>FORMULATING BUSINESS OBJECTIVE (PRINCIPLE 9)</vt:lpstr>
      <vt:lpstr>IDENTIFYING RISK (PRINCIPLE 10)</vt:lpstr>
      <vt:lpstr>ASSESSING SEVERITY OF RISK (PRINCIPLE 11)</vt:lpstr>
      <vt:lpstr>PRIORITIZING RISKS (PRINCIPLE 12) and  rısk response (prıncıple 13)</vt:lpstr>
      <vt:lpstr>EXAMPLE</vt:lpstr>
      <vt:lpstr>Standards and Poor’s (S&amp;P) APPROACH</vt:lpstr>
      <vt:lpstr>WHAT IS DIFFERENCE BETWEEN ERM AND IC?</vt:lpstr>
      <vt:lpstr>IC AND ERM DIFFERENCES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Emine ERSÖZ</dc:creator>
  <cp:lastModifiedBy>Emine ERSÖZ</cp:lastModifiedBy>
  <cp:revision>289</cp:revision>
  <dcterms:created xsi:type="dcterms:W3CDTF">2021-04-25T10:31:37Z</dcterms:created>
  <dcterms:modified xsi:type="dcterms:W3CDTF">2021-05-26T07:37:45Z</dcterms:modified>
</cp:coreProperties>
</file>